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0" r:id="rId2"/>
    <p:sldId id="289" r:id="rId3"/>
    <p:sldId id="276" r:id="rId4"/>
    <p:sldId id="295" r:id="rId5"/>
    <p:sldId id="296" r:id="rId6"/>
    <p:sldId id="292" r:id="rId7"/>
    <p:sldId id="280" r:id="rId8"/>
    <p:sldId id="297" r:id="rId9"/>
    <p:sldId id="294" r:id="rId10"/>
    <p:sldId id="298"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5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132" autoAdjust="0"/>
  </p:normalViewPr>
  <p:slideViewPr>
    <p:cSldViewPr snapToGrid="0">
      <p:cViewPr varScale="1">
        <p:scale>
          <a:sx n="73" d="100"/>
          <a:sy n="73" d="100"/>
        </p:scale>
        <p:origin x="-1098" y="-102"/>
      </p:cViewPr>
      <p:guideLst>
        <p:guide orient="horz" pos="2160"/>
        <p:guide pos="55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A0683B-7CAE-44D0-8B38-EF704704DE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976307B-2597-46AC-91B1-80FBA49CD59C}">
      <dgm:prSet phldrT="[Text]"/>
      <dgm:spPr>
        <a:noFill/>
        <a:ln w="38100">
          <a:solidFill>
            <a:srgbClr val="0070C0"/>
          </a:solidFill>
        </a:ln>
      </dgm:spPr>
      <dgm:t>
        <a:bodyPr/>
        <a:lstStyle/>
        <a:p>
          <a:r>
            <a:rPr lang="en-US" b="1" dirty="0" smtClean="0">
              <a:solidFill>
                <a:schemeClr val="tx1"/>
              </a:solidFill>
            </a:rPr>
            <a:t>Team Appraisals</a:t>
          </a:r>
          <a:endParaRPr lang="en-US" b="1" dirty="0">
            <a:solidFill>
              <a:schemeClr val="tx1"/>
            </a:solidFill>
          </a:endParaRPr>
        </a:p>
      </dgm:t>
    </dgm:pt>
    <dgm:pt modelId="{83AD10D0-9ECA-4CE6-A64F-D4463448A7E3}" type="parTrans" cxnId="{04F70026-1FA1-4FC4-85DF-3EEF096B4351}">
      <dgm:prSet/>
      <dgm:spPr/>
      <dgm:t>
        <a:bodyPr/>
        <a:lstStyle/>
        <a:p>
          <a:endParaRPr lang="en-US"/>
        </a:p>
      </dgm:t>
    </dgm:pt>
    <dgm:pt modelId="{0E186BB1-D441-4D62-B4D3-A2AF195F4739}" type="sibTrans" cxnId="{04F70026-1FA1-4FC4-85DF-3EEF096B4351}">
      <dgm:prSet/>
      <dgm:spPr/>
      <dgm:t>
        <a:bodyPr/>
        <a:lstStyle/>
        <a:p>
          <a:endParaRPr lang="en-US"/>
        </a:p>
      </dgm:t>
    </dgm:pt>
    <dgm:pt modelId="{BC6203EF-07CA-4CB9-A4B0-DF4AD148E9BD}">
      <dgm:prSet phldrT="[Text]"/>
      <dgm:spPr>
        <a:solidFill>
          <a:schemeClr val="bg1">
            <a:lumMod val="85000"/>
          </a:schemeClr>
        </a:solidFill>
      </dgm:spPr>
      <dgm:t>
        <a:bodyPr/>
        <a:lstStyle/>
        <a:p>
          <a:r>
            <a:rPr lang="en-US" dirty="0" smtClean="0"/>
            <a:t>Team  Appraisals  Cont.</a:t>
          </a:r>
          <a:endParaRPr lang="en-US" dirty="0"/>
        </a:p>
      </dgm:t>
    </dgm:pt>
    <dgm:pt modelId="{7046E15B-7068-415E-A9D9-DDDC48CDC0BA}" type="parTrans" cxnId="{A859389F-7038-4C00-99ED-2F97A9D320D2}">
      <dgm:prSet/>
      <dgm:spPr/>
      <dgm:t>
        <a:bodyPr/>
        <a:lstStyle/>
        <a:p>
          <a:endParaRPr lang="en-US"/>
        </a:p>
      </dgm:t>
    </dgm:pt>
    <dgm:pt modelId="{94E6FFB9-D895-4B40-845C-E0A4B1C5F98C}" type="sibTrans" cxnId="{A859389F-7038-4C00-99ED-2F97A9D320D2}">
      <dgm:prSet/>
      <dgm:spPr/>
      <dgm:t>
        <a:bodyPr/>
        <a:lstStyle/>
        <a:p>
          <a:endParaRPr lang="en-US"/>
        </a:p>
      </dgm:t>
    </dgm:pt>
    <dgm:pt modelId="{674C8904-4C10-46DB-9A40-C672BA2B6621}">
      <dgm:prSet phldrT="[Text]"/>
      <dgm:spPr>
        <a:solidFill>
          <a:schemeClr val="bg1">
            <a:lumMod val="85000"/>
          </a:schemeClr>
        </a:solidFill>
      </dgm:spPr>
      <dgm:t>
        <a:bodyPr/>
        <a:lstStyle/>
        <a:p>
          <a:r>
            <a:rPr lang="en-US" dirty="0" smtClean="0"/>
            <a:t>My Team Pay Progression</a:t>
          </a:r>
          <a:endParaRPr lang="en-US" dirty="0"/>
        </a:p>
      </dgm:t>
    </dgm:pt>
    <dgm:pt modelId="{9B8DA118-0CC6-420F-9267-6F2FA0F0B16A}" type="parTrans" cxnId="{A9C5D636-FA09-4FC1-B061-0369BE95C93F}">
      <dgm:prSet/>
      <dgm:spPr/>
      <dgm:t>
        <a:bodyPr/>
        <a:lstStyle/>
        <a:p>
          <a:endParaRPr lang="en-US"/>
        </a:p>
      </dgm:t>
    </dgm:pt>
    <dgm:pt modelId="{E98CF131-5730-473D-83B7-29FD9662AD57}" type="sibTrans" cxnId="{A9C5D636-FA09-4FC1-B061-0369BE95C93F}">
      <dgm:prSet/>
      <dgm:spPr/>
      <dgm:t>
        <a:bodyPr/>
        <a:lstStyle/>
        <a:p>
          <a:endParaRPr lang="en-US"/>
        </a:p>
      </dgm:t>
    </dgm:pt>
    <dgm:pt modelId="{3DC1C9DD-8B05-4C88-AFE8-DE0E833F7391}">
      <dgm:prSet phldrT="[Text]"/>
      <dgm:spPr>
        <a:solidFill>
          <a:schemeClr val="bg1">
            <a:lumMod val="85000"/>
          </a:schemeClr>
        </a:solidFill>
      </dgm:spPr>
      <dgm:t>
        <a:bodyPr/>
        <a:lstStyle/>
        <a:p>
          <a:r>
            <a:rPr lang="en-US" dirty="0" smtClean="0"/>
            <a:t>Team Actions</a:t>
          </a:r>
          <a:endParaRPr lang="en-US" dirty="0"/>
        </a:p>
      </dgm:t>
    </dgm:pt>
    <dgm:pt modelId="{947B0EBF-6755-43D7-8F94-0C73FDCF9EC0}" type="parTrans" cxnId="{A8C60BB7-D60F-47DB-A024-1A0211072D4B}">
      <dgm:prSet/>
      <dgm:spPr/>
      <dgm:t>
        <a:bodyPr/>
        <a:lstStyle/>
        <a:p>
          <a:endParaRPr lang="en-US"/>
        </a:p>
      </dgm:t>
    </dgm:pt>
    <dgm:pt modelId="{FB49460A-BD48-40FE-8655-42D0F4442A67}" type="sibTrans" cxnId="{A8C60BB7-D60F-47DB-A024-1A0211072D4B}">
      <dgm:prSet/>
      <dgm:spPr/>
      <dgm:t>
        <a:bodyPr/>
        <a:lstStyle/>
        <a:p>
          <a:endParaRPr lang="en-US"/>
        </a:p>
      </dgm:t>
    </dgm:pt>
    <dgm:pt modelId="{37706617-4E2E-475D-A18D-BDF7CA274C36}">
      <dgm:prSet phldrT="[Text]"/>
      <dgm:spPr>
        <a:solidFill>
          <a:schemeClr val="bg1">
            <a:lumMod val="85000"/>
          </a:schemeClr>
        </a:solidFill>
      </dgm:spPr>
      <dgm:t>
        <a:bodyPr/>
        <a:lstStyle/>
        <a:p>
          <a:r>
            <a:rPr lang="en-US" dirty="0" err="1" smtClean="0"/>
            <a:t>Organisation</a:t>
          </a:r>
          <a:r>
            <a:rPr lang="en-US" dirty="0" smtClean="0"/>
            <a:t> Chart</a:t>
          </a:r>
          <a:endParaRPr lang="en-US" dirty="0"/>
        </a:p>
      </dgm:t>
    </dgm:pt>
    <dgm:pt modelId="{0A085A73-6BF6-411C-A459-5E7330064B2E}" type="parTrans" cxnId="{3105E0DA-57F2-4E18-8686-57D0022733FC}">
      <dgm:prSet/>
      <dgm:spPr/>
      <dgm:t>
        <a:bodyPr/>
        <a:lstStyle/>
        <a:p>
          <a:endParaRPr lang="en-GB"/>
        </a:p>
      </dgm:t>
    </dgm:pt>
    <dgm:pt modelId="{F83A922B-3546-4391-BEC6-55331E9BB093}" type="sibTrans" cxnId="{3105E0DA-57F2-4E18-8686-57D0022733FC}">
      <dgm:prSet/>
      <dgm:spPr/>
      <dgm:t>
        <a:bodyPr/>
        <a:lstStyle/>
        <a:p>
          <a:endParaRPr lang="en-GB"/>
        </a:p>
      </dgm:t>
    </dgm:pt>
    <dgm:pt modelId="{AFD98FAF-B3E5-4E93-ADC6-2070B009BEB9}" type="pres">
      <dgm:prSet presAssocID="{3AA0683B-7CAE-44D0-8B38-EF704704DE3D}" presName="Name0" presStyleCnt="0">
        <dgm:presLayoutVars>
          <dgm:chMax val="7"/>
          <dgm:chPref val="7"/>
          <dgm:dir/>
        </dgm:presLayoutVars>
      </dgm:prSet>
      <dgm:spPr/>
      <dgm:t>
        <a:bodyPr/>
        <a:lstStyle/>
        <a:p>
          <a:endParaRPr lang="en-US"/>
        </a:p>
      </dgm:t>
    </dgm:pt>
    <dgm:pt modelId="{B4A467CC-8920-481A-A874-AC4FB1B2F7A8}" type="pres">
      <dgm:prSet presAssocID="{3AA0683B-7CAE-44D0-8B38-EF704704DE3D}" presName="Name1" presStyleCnt="0"/>
      <dgm:spPr/>
    </dgm:pt>
    <dgm:pt modelId="{43C8DBBE-59BA-45A7-A6D4-08FB4769C8E1}" type="pres">
      <dgm:prSet presAssocID="{3AA0683B-7CAE-44D0-8B38-EF704704DE3D}" presName="cycle" presStyleCnt="0"/>
      <dgm:spPr/>
    </dgm:pt>
    <dgm:pt modelId="{B5E39DF5-C8D0-4D64-94A4-E04E5F8F40EC}" type="pres">
      <dgm:prSet presAssocID="{3AA0683B-7CAE-44D0-8B38-EF704704DE3D}" presName="srcNode" presStyleLbl="node1" presStyleIdx="0" presStyleCnt="5"/>
      <dgm:spPr/>
    </dgm:pt>
    <dgm:pt modelId="{F19AB4D3-F937-474A-9F5D-81E46BA9C88B}" type="pres">
      <dgm:prSet presAssocID="{3AA0683B-7CAE-44D0-8B38-EF704704DE3D}" presName="conn" presStyleLbl="parChTrans1D2" presStyleIdx="0" presStyleCnt="1"/>
      <dgm:spPr/>
      <dgm:t>
        <a:bodyPr/>
        <a:lstStyle/>
        <a:p>
          <a:endParaRPr lang="en-US"/>
        </a:p>
      </dgm:t>
    </dgm:pt>
    <dgm:pt modelId="{0B896ADB-59C9-4D8C-8362-340C2E68E10A}" type="pres">
      <dgm:prSet presAssocID="{3AA0683B-7CAE-44D0-8B38-EF704704DE3D}" presName="extraNode" presStyleLbl="node1" presStyleIdx="0" presStyleCnt="5"/>
      <dgm:spPr/>
    </dgm:pt>
    <dgm:pt modelId="{5C1D2FC4-1FDC-47D2-AD83-7DBB9D047510}" type="pres">
      <dgm:prSet presAssocID="{3AA0683B-7CAE-44D0-8B38-EF704704DE3D}" presName="dstNode" presStyleLbl="node1" presStyleIdx="0" presStyleCnt="5"/>
      <dgm:spPr/>
    </dgm:pt>
    <dgm:pt modelId="{1A1D12E8-FADD-490F-AB92-AA5CE8EF5468}" type="pres">
      <dgm:prSet presAssocID="{E976307B-2597-46AC-91B1-80FBA49CD59C}" presName="text_1" presStyleLbl="node1" presStyleIdx="0" presStyleCnt="5">
        <dgm:presLayoutVars>
          <dgm:bulletEnabled val="1"/>
        </dgm:presLayoutVars>
      </dgm:prSet>
      <dgm:spPr/>
      <dgm:t>
        <a:bodyPr/>
        <a:lstStyle/>
        <a:p>
          <a:endParaRPr lang="en-US"/>
        </a:p>
      </dgm:t>
    </dgm:pt>
    <dgm:pt modelId="{CE62937B-0DCD-425F-91EA-9D653FBFBA88}" type="pres">
      <dgm:prSet presAssocID="{E976307B-2597-46AC-91B1-80FBA49CD59C}" presName="accent_1" presStyleCnt="0"/>
      <dgm:spPr/>
    </dgm:pt>
    <dgm:pt modelId="{73038EBD-7E3F-48CF-B104-C993AEC8D8B3}" type="pres">
      <dgm:prSet presAssocID="{E976307B-2597-46AC-91B1-80FBA49CD59C}" presName="accentRepeatNode" presStyleLbl="solidFgAcc1" presStyleIdx="0" presStyleCnt="5"/>
      <dgm:spPr/>
    </dgm:pt>
    <dgm:pt modelId="{D732DE9D-9F28-496C-B357-015D19570136}" type="pres">
      <dgm:prSet presAssocID="{BC6203EF-07CA-4CB9-A4B0-DF4AD148E9BD}" presName="text_2" presStyleLbl="node1" presStyleIdx="1" presStyleCnt="5">
        <dgm:presLayoutVars>
          <dgm:bulletEnabled val="1"/>
        </dgm:presLayoutVars>
      </dgm:prSet>
      <dgm:spPr/>
      <dgm:t>
        <a:bodyPr/>
        <a:lstStyle/>
        <a:p>
          <a:endParaRPr lang="en-US"/>
        </a:p>
      </dgm:t>
    </dgm:pt>
    <dgm:pt modelId="{03EAF411-4A9C-45A9-AE16-1AB6D6812587}" type="pres">
      <dgm:prSet presAssocID="{BC6203EF-07CA-4CB9-A4B0-DF4AD148E9BD}" presName="accent_2" presStyleCnt="0"/>
      <dgm:spPr/>
    </dgm:pt>
    <dgm:pt modelId="{B30C5C9D-1DC2-4FF5-A083-34D53905286A}" type="pres">
      <dgm:prSet presAssocID="{BC6203EF-07CA-4CB9-A4B0-DF4AD148E9BD}" presName="accentRepeatNode" presStyleLbl="solidFgAcc1" presStyleIdx="1" presStyleCnt="5"/>
      <dgm:spPr/>
    </dgm:pt>
    <dgm:pt modelId="{0F8FD5E6-2D9D-4EE7-BFEA-9175C0629250}" type="pres">
      <dgm:prSet presAssocID="{674C8904-4C10-46DB-9A40-C672BA2B6621}" presName="text_3" presStyleLbl="node1" presStyleIdx="2" presStyleCnt="5">
        <dgm:presLayoutVars>
          <dgm:bulletEnabled val="1"/>
        </dgm:presLayoutVars>
      </dgm:prSet>
      <dgm:spPr/>
      <dgm:t>
        <a:bodyPr/>
        <a:lstStyle/>
        <a:p>
          <a:endParaRPr lang="en-US"/>
        </a:p>
      </dgm:t>
    </dgm:pt>
    <dgm:pt modelId="{2F47B8C7-AAE8-4C7B-A9A8-0D47B2F57765}" type="pres">
      <dgm:prSet presAssocID="{674C8904-4C10-46DB-9A40-C672BA2B6621}" presName="accent_3" presStyleCnt="0"/>
      <dgm:spPr/>
    </dgm:pt>
    <dgm:pt modelId="{129314C8-7E98-46E3-846E-B75A738587E2}" type="pres">
      <dgm:prSet presAssocID="{674C8904-4C10-46DB-9A40-C672BA2B6621}" presName="accentRepeatNode" presStyleLbl="solidFgAcc1" presStyleIdx="2" presStyleCnt="5"/>
      <dgm:spPr/>
    </dgm:pt>
    <dgm:pt modelId="{1E00AA83-9949-4BC8-B13A-FF23B165BA32}" type="pres">
      <dgm:prSet presAssocID="{3DC1C9DD-8B05-4C88-AFE8-DE0E833F7391}" presName="text_4" presStyleLbl="node1" presStyleIdx="3" presStyleCnt="5">
        <dgm:presLayoutVars>
          <dgm:bulletEnabled val="1"/>
        </dgm:presLayoutVars>
      </dgm:prSet>
      <dgm:spPr/>
      <dgm:t>
        <a:bodyPr/>
        <a:lstStyle/>
        <a:p>
          <a:endParaRPr lang="en-US"/>
        </a:p>
      </dgm:t>
    </dgm:pt>
    <dgm:pt modelId="{C70DEB87-1893-45C1-9216-0375210A64B7}" type="pres">
      <dgm:prSet presAssocID="{3DC1C9DD-8B05-4C88-AFE8-DE0E833F7391}" presName="accent_4" presStyleCnt="0"/>
      <dgm:spPr/>
    </dgm:pt>
    <dgm:pt modelId="{5017AA0C-FFFF-4BF5-88AB-401BC19A092A}" type="pres">
      <dgm:prSet presAssocID="{3DC1C9DD-8B05-4C88-AFE8-DE0E833F7391}" presName="accentRepeatNode" presStyleLbl="solidFgAcc1" presStyleIdx="3" presStyleCnt="5"/>
      <dgm:spPr/>
    </dgm:pt>
    <dgm:pt modelId="{0699DEC8-5753-4823-BDCD-786F480FD189}" type="pres">
      <dgm:prSet presAssocID="{37706617-4E2E-475D-A18D-BDF7CA274C36}" presName="text_5" presStyleLbl="node1" presStyleIdx="4" presStyleCnt="5">
        <dgm:presLayoutVars>
          <dgm:bulletEnabled val="1"/>
        </dgm:presLayoutVars>
      </dgm:prSet>
      <dgm:spPr/>
      <dgm:t>
        <a:bodyPr/>
        <a:lstStyle/>
        <a:p>
          <a:endParaRPr lang="en-GB"/>
        </a:p>
      </dgm:t>
    </dgm:pt>
    <dgm:pt modelId="{44D843B1-53BD-4817-B964-FE4BFEE0F36F}" type="pres">
      <dgm:prSet presAssocID="{37706617-4E2E-475D-A18D-BDF7CA274C36}" presName="accent_5" presStyleCnt="0"/>
      <dgm:spPr/>
    </dgm:pt>
    <dgm:pt modelId="{4C4CE312-68D5-42D2-99E1-116AB537AB31}" type="pres">
      <dgm:prSet presAssocID="{37706617-4E2E-475D-A18D-BDF7CA274C36}" presName="accentRepeatNode" presStyleLbl="solidFgAcc1" presStyleIdx="4" presStyleCnt="5"/>
      <dgm:spPr/>
    </dgm:pt>
  </dgm:ptLst>
  <dgm:cxnLst>
    <dgm:cxn modelId="{3105E0DA-57F2-4E18-8686-57D0022733FC}" srcId="{3AA0683B-7CAE-44D0-8B38-EF704704DE3D}" destId="{37706617-4E2E-475D-A18D-BDF7CA274C36}" srcOrd="4" destOrd="0" parTransId="{0A085A73-6BF6-411C-A459-5E7330064B2E}" sibTransId="{F83A922B-3546-4391-BEC6-55331E9BB093}"/>
    <dgm:cxn modelId="{04F70026-1FA1-4FC4-85DF-3EEF096B4351}" srcId="{3AA0683B-7CAE-44D0-8B38-EF704704DE3D}" destId="{E976307B-2597-46AC-91B1-80FBA49CD59C}" srcOrd="0" destOrd="0" parTransId="{83AD10D0-9ECA-4CE6-A64F-D4463448A7E3}" sibTransId="{0E186BB1-D441-4D62-B4D3-A2AF195F4739}"/>
    <dgm:cxn modelId="{A859389F-7038-4C00-99ED-2F97A9D320D2}" srcId="{3AA0683B-7CAE-44D0-8B38-EF704704DE3D}" destId="{BC6203EF-07CA-4CB9-A4B0-DF4AD148E9BD}" srcOrd="1" destOrd="0" parTransId="{7046E15B-7068-415E-A9D9-DDDC48CDC0BA}" sibTransId="{94E6FFB9-D895-4B40-845C-E0A4B1C5F98C}"/>
    <dgm:cxn modelId="{A9C5D636-FA09-4FC1-B061-0369BE95C93F}" srcId="{3AA0683B-7CAE-44D0-8B38-EF704704DE3D}" destId="{674C8904-4C10-46DB-9A40-C672BA2B6621}" srcOrd="2" destOrd="0" parTransId="{9B8DA118-0CC6-420F-9267-6F2FA0F0B16A}" sibTransId="{E98CF131-5730-473D-83B7-29FD9662AD57}"/>
    <dgm:cxn modelId="{1798285F-44B4-4048-AC97-BDB525D79346}" type="presOf" srcId="{674C8904-4C10-46DB-9A40-C672BA2B6621}" destId="{0F8FD5E6-2D9D-4EE7-BFEA-9175C0629250}" srcOrd="0" destOrd="0" presId="urn:microsoft.com/office/officeart/2008/layout/VerticalCurvedList"/>
    <dgm:cxn modelId="{95A76158-98BD-4D1D-B8FF-A281FEDDF939}" type="presOf" srcId="{0E186BB1-D441-4D62-B4D3-A2AF195F4739}" destId="{F19AB4D3-F937-474A-9F5D-81E46BA9C88B}" srcOrd="0" destOrd="0" presId="urn:microsoft.com/office/officeart/2008/layout/VerticalCurvedList"/>
    <dgm:cxn modelId="{2D3F7131-A02C-49EC-AE16-177E4A9679F9}" type="presOf" srcId="{37706617-4E2E-475D-A18D-BDF7CA274C36}" destId="{0699DEC8-5753-4823-BDCD-786F480FD189}" srcOrd="0" destOrd="0" presId="urn:microsoft.com/office/officeart/2008/layout/VerticalCurvedList"/>
    <dgm:cxn modelId="{8D8151C3-D95E-465D-B2E5-859556A2F19E}" type="presOf" srcId="{E976307B-2597-46AC-91B1-80FBA49CD59C}" destId="{1A1D12E8-FADD-490F-AB92-AA5CE8EF5468}" srcOrd="0" destOrd="0" presId="urn:microsoft.com/office/officeart/2008/layout/VerticalCurvedList"/>
    <dgm:cxn modelId="{AD6ECDB2-BB8F-409C-8BFE-D3A1B5F2C2A5}" type="presOf" srcId="{3DC1C9DD-8B05-4C88-AFE8-DE0E833F7391}" destId="{1E00AA83-9949-4BC8-B13A-FF23B165BA32}" srcOrd="0" destOrd="0" presId="urn:microsoft.com/office/officeart/2008/layout/VerticalCurvedList"/>
    <dgm:cxn modelId="{C9176F05-1EB7-47F7-8911-F6FFE42825BB}" type="presOf" srcId="{BC6203EF-07CA-4CB9-A4B0-DF4AD148E9BD}" destId="{D732DE9D-9F28-496C-B357-015D19570136}" srcOrd="0" destOrd="0" presId="urn:microsoft.com/office/officeart/2008/layout/VerticalCurvedList"/>
    <dgm:cxn modelId="{CBE012ED-A937-4013-84EF-8F1B34BE86ED}" type="presOf" srcId="{3AA0683B-7CAE-44D0-8B38-EF704704DE3D}" destId="{AFD98FAF-B3E5-4E93-ADC6-2070B009BEB9}" srcOrd="0" destOrd="0" presId="urn:microsoft.com/office/officeart/2008/layout/VerticalCurvedList"/>
    <dgm:cxn modelId="{A8C60BB7-D60F-47DB-A024-1A0211072D4B}" srcId="{3AA0683B-7CAE-44D0-8B38-EF704704DE3D}" destId="{3DC1C9DD-8B05-4C88-AFE8-DE0E833F7391}" srcOrd="3" destOrd="0" parTransId="{947B0EBF-6755-43D7-8F94-0C73FDCF9EC0}" sibTransId="{FB49460A-BD48-40FE-8655-42D0F4442A67}"/>
    <dgm:cxn modelId="{1E491D13-8E19-4C41-A1F0-3EFE6F086443}" type="presParOf" srcId="{AFD98FAF-B3E5-4E93-ADC6-2070B009BEB9}" destId="{B4A467CC-8920-481A-A874-AC4FB1B2F7A8}" srcOrd="0" destOrd="0" presId="urn:microsoft.com/office/officeart/2008/layout/VerticalCurvedList"/>
    <dgm:cxn modelId="{3DBBAD8C-3128-4FD3-B308-11A8B5D709C0}" type="presParOf" srcId="{B4A467CC-8920-481A-A874-AC4FB1B2F7A8}" destId="{43C8DBBE-59BA-45A7-A6D4-08FB4769C8E1}" srcOrd="0" destOrd="0" presId="urn:microsoft.com/office/officeart/2008/layout/VerticalCurvedList"/>
    <dgm:cxn modelId="{93DF7BDF-5830-401E-9DBF-196663CFDF28}" type="presParOf" srcId="{43C8DBBE-59BA-45A7-A6D4-08FB4769C8E1}" destId="{B5E39DF5-C8D0-4D64-94A4-E04E5F8F40EC}" srcOrd="0" destOrd="0" presId="urn:microsoft.com/office/officeart/2008/layout/VerticalCurvedList"/>
    <dgm:cxn modelId="{9F7CF91F-24D9-416A-9EFF-334CA17AEC2F}" type="presParOf" srcId="{43C8DBBE-59BA-45A7-A6D4-08FB4769C8E1}" destId="{F19AB4D3-F937-474A-9F5D-81E46BA9C88B}" srcOrd="1" destOrd="0" presId="urn:microsoft.com/office/officeart/2008/layout/VerticalCurvedList"/>
    <dgm:cxn modelId="{8594A677-2455-47C1-B5D9-FAD849C8D1D7}" type="presParOf" srcId="{43C8DBBE-59BA-45A7-A6D4-08FB4769C8E1}" destId="{0B896ADB-59C9-4D8C-8362-340C2E68E10A}" srcOrd="2" destOrd="0" presId="urn:microsoft.com/office/officeart/2008/layout/VerticalCurvedList"/>
    <dgm:cxn modelId="{38C25D65-8C02-4D15-BFA7-1E129FC64089}" type="presParOf" srcId="{43C8DBBE-59BA-45A7-A6D4-08FB4769C8E1}" destId="{5C1D2FC4-1FDC-47D2-AD83-7DBB9D047510}" srcOrd="3" destOrd="0" presId="urn:microsoft.com/office/officeart/2008/layout/VerticalCurvedList"/>
    <dgm:cxn modelId="{826DCAE1-5948-490B-9077-4E56A1FE1FDA}" type="presParOf" srcId="{B4A467CC-8920-481A-A874-AC4FB1B2F7A8}" destId="{1A1D12E8-FADD-490F-AB92-AA5CE8EF5468}" srcOrd="1" destOrd="0" presId="urn:microsoft.com/office/officeart/2008/layout/VerticalCurvedList"/>
    <dgm:cxn modelId="{B6836209-49E6-4CFD-9CE2-DE7E95D40772}" type="presParOf" srcId="{B4A467CC-8920-481A-A874-AC4FB1B2F7A8}" destId="{CE62937B-0DCD-425F-91EA-9D653FBFBA88}" srcOrd="2" destOrd="0" presId="urn:microsoft.com/office/officeart/2008/layout/VerticalCurvedList"/>
    <dgm:cxn modelId="{462D5458-FA30-4831-9DED-605C287FBBF9}" type="presParOf" srcId="{CE62937B-0DCD-425F-91EA-9D653FBFBA88}" destId="{73038EBD-7E3F-48CF-B104-C993AEC8D8B3}" srcOrd="0" destOrd="0" presId="urn:microsoft.com/office/officeart/2008/layout/VerticalCurvedList"/>
    <dgm:cxn modelId="{4C1821BF-78D4-475C-9984-3DE2CD344758}" type="presParOf" srcId="{B4A467CC-8920-481A-A874-AC4FB1B2F7A8}" destId="{D732DE9D-9F28-496C-B357-015D19570136}" srcOrd="3" destOrd="0" presId="urn:microsoft.com/office/officeart/2008/layout/VerticalCurvedList"/>
    <dgm:cxn modelId="{71030667-24B8-4A01-A645-39D09F979FA6}" type="presParOf" srcId="{B4A467CC-8920-481A-A874-AC4FB1B2F7A8}" destId="{03EAF411-4A9C-45A9-AE16-1AB6D6812587}" srcOrd="4" destOrd="0" presId="urn:microsoft.com/office/officeart/2008/layout/VerticalCurvedList"/>
    <dgm:cxn modelId="{B2A31AF3-4A36-4C3C-9058-DCEC9BB2B57D}" type="presParOf" srcId="{03EAF411-4A9C-45A9-AE16-1AB6D6812587}" destId="{B30C5C9D-1DC2-4FF5-A083-34D53905286A}" srcOrd="0" destOrd="0" presId="urn:microsoft.com/office/officeart/2008/layout/VerticalCurvedList"/>
    <dgm:cxn modelId="{E5CA1684-F2C4-4D3E-AC36-A2C3806684E6}" type="presParOf" srcId="{B4A467CC-8920-481A-A874-AC4FB1B2F7A8}" destId="{0F8FD5E6-2D9D-4EE7-BFEA-9175C0629250}" srcOrd="5" destOrd="0" presId="urn:microsoft.com/office/officeart/2008/layout/VerticalCurvedList"/>
    <dgm:cxn modelId="{8B4C6A8C-3A2B-43C6-A30C-0F5FA70C864B}" type="presParOf" srcId="{B4A467CC-8920-481A-A874-AC4FB1B2F7A8}" destId="{2F47B8C7-AAE8-4C7B-A9A8-0D47B2F57765}" srcOrd="6" destOrd="0" presId="urn:microsoft.com/office/officeart/2008/layout/VerticalCurvedList"/>
    <dgm:cxn modelId="{2C448FCF-BBCD-48C2-83E7-ECAB353556D5}" type="presParOf" srcId="{2F47B8C7-AAE8-4C7B-A9A8-0D47B2F57765}" destId="{129314C8-7E98-46E3-846E-B75A738587E2}" srcOrd="0" destOrd="0" presId="urn:microsoft.com/office/officeart/2008/layout/VerticalCurvedList"/>
    <dgm:cxn modelId="{6231B5BF-74AE-4C08-BDAF-100C655037A1}" type="presParOf" srcId="{B4A467CC-8920-481A-A874-AC4FB1B2F7A8}" destId="{1E00AA83-9949-4BC8-B13A-FF23B165BA32}" srcOrd="7" destOrd="0" presId="urn:microsoft.com/office/officeart/2008/layout/VerticalCurvedList"/>
    <dgm:cxn modelId="{A644A4E8-095E-4F31-83A5-2FCEFCD8B0D2}" type="presParOf" srcId="{B4A467CC-8920-481A-A874-AC4FB1B2F7A8}" destId="{C70DEB87-1893-45C1-9216-0375210A64B7}" srcOrd="8" destOrd="0" presId="urn:microsoft.com/office/officeart/2008/layout/VerticalCurvedList"/>
    <dgm:cxn modelId="{C86A344D-7BE8-443C-9215-22C85B7E54DA}" type="presParOf" srcId="{C70DEB87-1893-45C1-9216-0375210A64B7}" destId="{5017AA0C-FFFF-4BF5-88AB-401BC19A092A}" srcOrd="0" destOrd="0" presId="urn:microsoft.com/office/officeart/2008/layout/VerticalCurvedList"/>
    <dgm:cxn modelId="{4FC328F9-7AE3-4DA6-AE43-73E0E4FA382E}" type="presParOf" srcId="{B4A467CC-8920-481A-A874-AC4FB1B2F7A8}" destId="{0699DEC8-5753-4823-BDCD-786F480FD189}" srcOrd="9" destOrd="0" presId="urn:microsoft.com/office/officeart/2008/layout/VerticalCurvedList"/>
    <dgm:cxn modelId="{16FAAE06-99D4-43CD-A622-6E5CF69F6595}" type="presParOf" srcId="{B4A467CC-8920-481A-A874-AC4FB1B2F7A8}" destId="{44D843B1-53BD-4817-B964-FE4BFEE0F36F}" srcOrd="10" destOrd="0" presId="urn:microsoft.com/office/officeart/2008/layout/VerticalCurvedList"/>
    <dgm:cxn modelId="{AE45AB63-E3DF-4F79-8F2B-851DEC361979}" type="presParOf" srcId="{44D843B1-53BD-4817-B964-FE4BFEE0F36F}" destId="{4C4CE312-68D5-42D2-99E1-116AB537AB31}"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0683B-7CAE-44D0-8B38-EF704704DE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976307B-2597-46AC-91B1-80FBA49CD59C}">
      <dgm:prSet phldrT="[Text]"/>
      <dgm:spPr>
        <a:solidFill>
          <a:schemeClr val="bg1">
            <a:lumMod val="85000"/>
          </a:schemeClr>
        </a:solidFill>
      </dgm:spPr>
      <dgm:t>
        <a:bodyPr/>
        <a:lstStyle/>
        <a:p>
          <a:r>
            <a:rPr lang="en-US" dirty="0" smtClean="0"/>
            <a:t>Team Appraisals</a:t>
          </a:r>
          <a:endParaRPr lang="en-US" dirty="0"/>
        </a:p>
      </dgm:t>
    </dgm:pt>
    <dgm:pt modelId="{83AD10D0-9ECA-4CE6-A64F-D4463448A7E3}" type="parTrans" cxnId="{04F70026-1FA1-4FC4-85DF-3EEF096B4351}">
      <dgm:prSet/>
      <dgm:spPr/>
      <dgm:t>
        <a:bodyPr/>
        <a:lstStyle/>
        <a:p>
          <a:endParaRPr lang="en-US"/>
        </a:p>
      </dgm:t>
    </dgm:pt>
    <dgm:pt modelId="{0E186BB1-D441-4D62-B4D3-A2AF195F4739}" type="sibTrans" cxnId="{04F70026-1FA1-4FC4-85DF-3EEF096B4351}">
      <dgm:prSet/>
      <dgm:spPr/>
      <dgm:t>
        <a:bodyPr/>
        <a:lstStyle/>
        <a:p>
          <a:endParaRPr lang="en-US"/>
        </a:p>
      </dgm:t>
    </dgm:pt>
    <dgm:pt modelId="{BC6203EF-07CA-4CB9-A4B0-DF4AD148E9BD}">
      <dgm:prSet phldrT="[Text]"/>
      <dgm:spPr>
        <a:noFill/>
        <a:ln w="38100">
          <a:solidFill>
            <a:srgbClr val="0070C0"/>
          </a:solidFill>
        </a:ln>
      </dgm:spPr>
      <dgm:t>
        <a:bodyPr/>
        <a:lstStyle/>
        <a:p>
          <a:r>
            <a:rPr lang="en-US" b="1" dirty="0" smtClean="0">
              <a:solidFill>
                <a:schemeClr val="tx1"/>
              </a:solidFill>
            </a:rPr>
            <a:t>Team Appraisals Cont.</a:t>
          </a:r>
          <a:endParaRPr lang="en-US" b="1" dirty="0">
            <a:solidFill>
              <a:schemeClr val="tx1"/>
            </a:solidFill>
          </a:endParaRPr>
        </a:p>
      </dgm:t>
    </dgm:pt>
    <dgm:pt modelId="{7046E15B-7068-415E-A9D9-DDDC48CDC0BA}" type="parTrans" cxnId="{A859389F-7038-4C00-99ED-2F97A9D320D2}">
      <dgm:prSet/>
      <dgm:spPr/>
      <dgm:t>
        <a:bodyPr/>
        <a:lstStyle/>
        <a:p>
          <a:endParaRPr lang="en-US"/>
        </a:p>
      </dgm:t>
    </dgm:pt>
    <dgm:pt modelId="{94E6FFB9-D895-4B40-845C-E0A4B1C5F98C}" type="sibTrans" cxnId="{A859389F-7038-4C00-99ED-2F97A9D320D2}">
      <dgm:prSet/>
      <dgm:spPr/>
      <dgm:t>
        <a:bodyPr/>
        <a:lstStyle/>
        <a:p>
          <a:endParaRPr lang="en-US"/>
        </a:p>
      </dgm:t>
    </dgm:pt>
    <dgm:pt modelId="{674C8904-4C10-46DB-9A40-C672BA2B6621}">
      <dgm:prSet phldrT="[Text]"/>
      <dgm:spPr>
        <a:solidFill>
          <a:schemeClr val="bg1">
            <a:lumMod val="85000"/>
          </a:schemeClr>
        </a:solidFill>
      </dgm:spPr>
      <dgm:t>
        <a:bodyPr/>
        <a:lstStyle/>
        <a:p>
          <a:r>
            <a:rPr lang="en-US" dirty="0" smtClean="0"/>
            <a:t>My Team Pay Progression</a:t>
          </a:r>
          <a:endParaRPr lang="en-US" dirty="0"/>
        </a:p>
      </dgm:t>
    </dgm:pt>
    <dgm:pt modelId="{9B8DA118-0CC6-420F-9267-6F2FA0F0B16A}" type="parTrans" cxnId="{A9C5D636-FA09-4FC1-B061-0369BE95C93F}">
      <dgm:prSet/>
      <dgm:spPr/>
      <dgm:t>
        <a:bodyPr/>
        <a:lstStyle/>
        <a:p>
          <a:endParaRPr lang="en-US"/>
        </a:p>
      </dgm:t>
    </dgm:pt>
    <dgm:pt modelId="{E98CF131-5730-473D-83B7-29FD9662AD57}" type="sibTrans" cxnId="{A9C5D636-FA09-4FC1-B061-0369BE95C93F}">
      <dgm:prSet/>
      <dgm:spPr/>
      <dgm:t>
        <a:bodyPr/>
        <a:lstStyle/>
        <a:p>
          <a:endParaRPr lang="en-US"/>
        </a:p>
      </dgm:t>
    </dgm:pt>
    <dgm:pt modelId="{3DC1C9DD-8B05-4C88-AFE8-DE0E833F7391}">
      <dgm:prSet phldrT="[Text]"/>
      <dgm:spPr>
        <a:solidFill>
          <a:schemeClr val="bg1">
            <a:lumMod val="85000"/>
          </a:schemeClr>
        </a:solidFill>
      </dgm:spPr>
      <dgm:t>
        <a:bodyPr/>
        <a:lstStyle/>
        <a:p>
          <a:r>
            <a:rPr lang="en-US" dirty="0" smtClean="0"/>
            <a:t>Team Actions</a:t>
          </a:r>
          <a:endParaRPr lang="en-US" dirty="0"/>
        </a:p>
      </dgm:t>
    </dgm:pt>
    <dgm:pt modelId="{947B0EBF-6755-43D7-8F94-0C73FDCF9EC0}" type="parTrans" cxnId="{A8C60BB7-D60F-47DB-A024-1A0211072D4B}">
      <dgm:prSet/>
      <dgm:spPr/>
      <dgm:t>
        <a:bodyPr/>
        <a:lstStyle/>
        <a:p>
          <a:endParaRPr lang="en-US"/>
        </a:p>
      </dgm:t>
    </dgm:pt>
    <dgm:pt modelId="{FB49460A-BD48-40FE-8655-42D0F4442A67}" type="sibTrans" cxnId="{A8C60BB7-D60F-47DB-A024-1A0211072D4B}">
      <dgm:prSet/>
      <dgm:spPr/>
      <dgm:t>
        <a:bodyPr/>
        <a:lstStyle/>
        <a:p>
          <a:endParaRPr lang="en-US"/>
        </a:p>
      </dgm:t>
    </dgm:pt>
    <dgm:pt modelId="{7204F387-984F-4F9B-A975-37340D153CA8}">
      <dgm:prSet phldrT="[Text]"/>
      <dgm:spPr>
        <a:solidFill>
          <a:schemeClr val="bg1">
            <a:lumMod val="85000"/>
          </a:schemeClr>
        </a:solidFill>
      </dgm:spPr>
      <dgm:t>
        <a:bodyPr/>
        <a:lstStyle/>
        <a:p>
          <a:r>
            <a:rPr lang="en-US" dirty="0" err="1" smtClean="0"/>
            <a:t>Organisation</a:t>
          </a:r>
          <a:r>
            <a:rPr lang="en-US" dirty="0" smtClean="0"/>
            <a:t> Chart</a:t>
          </a:r>
          <a:endParaRPr lang="en-US" dirty="0"/>
        </a:p>
      </dgm:t>
    </dgm:pt>
    <dgm:pt modelId="{893F4304-1854-46B2-BE3D-42C6A209451D}" type="parTrans" cxnId="{D178DFC8-8036-4322-8D78-879CA6EF1146}">
      <dgm:prSet/>
      <dgm:spPr/>
    </dgm:pt>
    <dgm:pt modelId="{F4767F9C-F2AE-43A2-8167-E8F0634A278B}" type="sibTrans" cxnId="{D178DFC8-8036-4322-8D78-879CA6EF1146}">
      <dgm:prSet/>
      <dgm:spPr/>
    </dgm:pt>
    <dgm:pt modelId="{AFD98FAF-B3E5-4E93-ADC6-2070B009BEB9}" type="pres">
      <dgm:prSet presAssocID="{3AA0683B-7CAE-44D0-8B38-EF704704DE3D}" presName="Name0" presStyleCnt="0">
        <dgm:presLayoutVars>
          <dgm:chMax val="7"/>
          <dgm:chPref val="7"/>
          <dgm:dir/>
        </dgm:presLayoutVars>
      </dgm:prSet>
      <dgm:spPr/>
      <dgm:t>
        <a:bodyPr/>
        <a:lstStyle/>
        <a:p>
          <a:endParaRPr lang="en-US"/>
        </a:p>
      </dgm:t>
    </dgm:pt>
    <dgm:pt modelId="{B4A467CC-8920-481A-A874-AC4FB1B2F7A8}" type="pres">
      <dgm:prSet presAssocID="{3AA0683B-7CAE-44D0-8B38-EF704704DE3D}" presName="Name1" presStyleCnt="0"/>
      <dgm:spPr/>
    </dgm:pt>
    <dgm:pt modelId="{43C8DBBE-59BA-45A7-A6D4-08FB4769C8E1}" type="pres">
      <dgm:prSet presAssocID="{3AA0683B-7CAE-44D0-8B38-EF704704DE3D}" presName="cycle" presStyleCnt="0"/>
      <dgm:spPr/>
    </dgm:pt>
    <dgm:pt modelId="{B5E39DF5-C8D0-4D64-94A4-E04E5F8F40EC}" type="pres">
      <dgm:prSet presAssocID="{3AA0683B-7CAE-44D0-8B38-EF704704DE3D}" presName="srcNode" presStyleLbl="node1" presStyleIdx="0" presStyleCnt="5"/>
      <dgm:spPr/>
    </dgm:pt>
    <dgm:pt modelId="{F19AB4D3-F937-474A-9F5D-81E46BA9C88B}" type="pres">
      <dgm:prSet presAssocID="{3AA0683B-7CAE-44D0-8B38-EF704704DE3D}" presName="conn" presStyleLbl="parChTrans1D2" presStyleIdx="0" presStyleCnt="1"/>
      <dgm:spPr/>
      <dgm:t>
        <a:bodyPr/>
        <a:lstStyle/>
        <a:p>
          <a:endParaRPr lang="en-US"/>
        </a:p>
      </dgm:t>
    </dgm:pt>
    <dgm:pt modelId="{0B896ADB-59C9-4D8C-8362-340C2E68E10A}" type="pres">
      <dgm:prSet presAssocID="{3AA0683B-7CAE-44D0-8B38-EF704704DE3D}" presName="extraNode" presStyleLbl="node1" presStyleIdx="0" presStyleCnt="5"/>
      <dgm:spPr/>
    </dgm:pt>
    <dgm:pt modelId="{5C1D2FC4-1FDC-47D2-AD83-7DBB9D047510}" type="pres">
      <dgm:prSet presAssocID="{3AA0683B-7CAE-44D0-8B38-EF704704DE3D}" presName="dstNode" presStyleLbl="node1" presStyleIdx="0" presStyleCnt="5"/>
      <dgm:spPr/>
    </dgm:pt>
    <dgm:pt modelId="{1A1D12E8-FADD-490F-AB92-AA5CE8EF5468}" type="pres">
      <dgm:prSet presAssocID="{E976307B-2597-46AC-91B1-80FBA49CD59C}" presName="text_1" presStyleLbl="node1" presStyleIdx="0" presStyleCnt="5">
        <dgm:presLayoutVars>
          <dgm:bulletEnabled val="1"/>
        </dgm:presLayoutVars>
      </dgm:prSet>
      <dgm:spPr/>
      <dgm:t>
        <a:bodyPr/>
        <a:lstStyle/>
        <a:p>
          <a:endParaRPr lang="en-US"/>
        </a:p>
      </dgm:t>
    </dgm:pt>
    <dgm:pt modelId="{CE62937B-0DCD-425F-91EA-9D653FBFBA88}" type="pres">
      <dgm:prSet presAssocID="{E976307B-2597-46AC-91B1-80FBA49CD59C}" presName="accent_1" presStyleCnt="0"/>
      <dgm:spPr/>
    </dgm:pt>
    <dgm:pt modelId="{73038EBD-7E3F-48CF-B104-C993AEC8D8B3}" type="pres">
      <dgm:prSet presAssocID="{E976307B-2597-46AC-91B1-80FBA49CD59C}" presName="accentRepeatNode" presStyleLbl="solidFgAcc1" presStyleIdx="0" presStyleCnt="5"/>
      <dgm:spPr/>
    </dgm:pt>
    <dgm:pt modelId="{D732DE9D-9F28-496C-B357-015D19570136}" type="pres">
      <dgm:prSet presAssocID="{BC6203EF-07CA-4CB9-A4B0-DF4AD148E9BD}" presName="text_2" presStyleLbl="node1" presStyleIdx="1" presStyleCnt="5">
        <dgm:presLayoutVars>
          <dgm:bulletEnabled val="1"/>
        </dgm:presLayoutVars>
      </dgm:prSet>
      <dgm:spPr/>
      <dgm:t>
        <a:bodyPr/>
        <a:lstStyle/>
        <a:p>
          <a:endParaRPr lang="en-US"/>
        </a:p>
      </dgm:t>
    </dgm:pt>
    <dgm:pt modelId="{03EAF411-4A9C-45A9-AE16-1AB6D6812587}" type="pres">
      <dgm:prSet presAssocID="{BC6203EF-07CA-4CB9-A4B0-DF4AD148E9BD}" presName="accent_2" presStyleCnt="0"/>
      <dgm:spPr/>
    </dgm:pt>
    <dgm:pt modelId="{B30C5C9D-1DC2-4FF5-A083-34D53905286A}" type="pres">
      <dgm:prSet presAssocID="{BC6203EF-07CA-4CB9-A4B0-DF4AD148E9BD}" presName="accentRepeatNode" presStyleLbl="solidFgAcc1" presStyleIdx="1" presStyleCnt="5"/>
      <dgm:spPr/>
    </dgm:pt>
    <dgm:pt modelId="{0F8FD5E6-2D9D-4EE7-BFEA-9175C0629250}" type="pres">
      <dgm:prSet presAssocID="{674C8904-4C10-46DB-9A40-C672BA2B6621}" presName="text_3" presStyleLbl="node1" presStyleIdx="2" presStyleCnt="5">
        <dgm:presLayoutVars>
          <dgm:bulletEnabled val="1"/>
        </dgm:presLayoutVars>
      </dgm:prSet>
      <dgm:spPr/>
      <dgm:t>
        <a:bodyPr/>
        <a:lstStyle/>
        <a:p>
          <a:endParaRPr lang="en-US"/>
        </a:p>
      </dgm:t>
    </dgm:pt>
    <dgm:pt modelId="{2F47B8C7-AAE8-4C7B-A9A8-0D47B2F57765}" type="pres">
      <dgm:prSet presAssocID="{674C8904-4C10-46DB-9A40-C672BA2B6621}" presName="accent_3" presStyleCnt="0"/>
      <dgm:spPr/>
    </dgm:pt>
    <dgm:pt modelId="{129314C8-7E98-46E3-846E-B75A738587E2}" type="pres">
      <dgm:prSet presAssocID="{674C8904-4C10-46DB-9A40-C672BA2B6621}" presName="accentRepeatNode" presStyleLbl="solidFgAcc1" presStyleIdx="2" presStyleCnt="5"/>
      <dgm:spPr/>
    </dgm:pt>
    <dgm:pt modelId="{1E00AA83-9949-4BC8-B13A-FF23B165BA32}" type="pres">
      <dgm:prSet presAssocID="{3DC1C9DD-8B05-4C88-AFE8-DE0E833F7391}" presName="text_4" presStyleLbl="node1" presStyleIdx="3" presStyleCnt="5">
        <dgm:presLayoutVars>
          <dgm:bulletEnabled val="1"/>
        </dgm:presLayoutVars>
      </dgm:prSet>
      <dgm:spPr/>
      <dgm:t>
        <a:bodyPr/>
        <a:lstStyle/>
        <a:p>
          <a:endParaRPr lang="en-US"/>
        </a:p>
      </dgm:t>
    </dgm:pt>
    <dgm:pt modelId="{C70DEB87-1893-45C1-9216-0375210A64B7}" type="pres">
      <dgm:prSet presAssocID="{3DC1C9DD-8B05-4C88-AFE8-DE0E833F7391}" presName="accent_4" presStyleCnt="0"/>
      <dgm:spPr/>
    </dgm:pt>
    <dgm:pt modelId="{5017AA0C-FFFF-4BF5-88AB-401BC19A092A}" type="pres">
      <dgm:prSet presAssocID="{3DC1C9DD-8B05-4C88-AFE8-DE0E833F7391}" presName="accentRepeatNode" presStyleLbl="solidFgAcc1" presStyleIdx="3" presStyleCnt="5"/>
      <dgm:spPr/>
    </dgm:pt>
    <dgm:pt modelId="{79E7A596-6346-40AD-B525-97E74B728DD7}" type="pres">
      <dgm:prSet presAssocID="{7204F387-984F-4F9B-A975-37340D153CA8}" presName="text_5" presStyleLbl="node1" presStyleIdx="4" presStyleCnt="5">
        <dgm:presLayoutVars>
          <dgm:bulletEnabled val="1"/>
        </dgm:presLayoutVars>
      </dgm:prSet>
      <dgm:spPr/>
      <dgm:t>
        <a:bodyPr/>
        <a:lstStyle/>
        <a:p>
          <a:endParaRPr lang="en-GB"/>
        </a:p>
      </dgm:t>
    </dgm:pt>
    <dgm:pt modelId="{F83A715D-75A8-422C-9202-FFC1EE8538CC}" type="pres">
      <dgm:prSet presAssocID="{7204F387-984F-4F9B-A975-37340D153CA8}" presName="accent_5" presStyleCnt="0"/>
      <dgm:spPr/>
    </dgm:pt>
    <dgm:pt modelId="{7EBD25D6-E86C-4F85-9FC8-4928DEA82DA6}" type="pres">
      <dgm:prSet presAssocID="{7204F387-984F-4F9B-A975-37340D153CA8}" presName="accentRepeatNode" presStyleLbl="solidFgAcc1" presStyleIdx="4" presStyleCnt="5"/>
      <dgm:spPr/>
    </dgm:pt>
  </dgm:ptLst>
  <dgm:cxnLst>
    <dgm:cxn modelId="{94244741-459A-44A2-AF7A-F9CBA12D019C}" type="presOf" srcId="{E976307B-2597-46AC-91B1-80FBA49CD59C}" destId="{1A1D12E8-FADD-490F-AB92-AA5CE8EF5468}" srcOrd="0" destOrd="0" presId="urn:microsoft.com/office/officeart/2008/layout/VerticalCurvedList"/>
    <dgm:cxn modelId="{04F70026-1FA1-4FC4-85DF-3EEF096B4351}" srcId="{3AA0683B-7CAE-44D0-8B38-EF704704DE3D}" destId="{E976307B-2597-46AC-91B1-80FBA49CD59C}" srcOrd="0" destOrd="0" parTransId="{83AD10D0-9ECA-4CE6-A64F-D4463448A7E3}" sibTransId="{0E186BB1-D441-4D62-B4D3-A2AF195F4739}"/>
    <dgm:cxn modelId="{A859389F-7038-4C00-99ED-2F97A9D320D2}" srcId="{3AA0683B-7CAE-44D0-8B38-EF704704DE3D}" destId="{BC6203EF-07CA-4CB9-A4B0-DF4AD148E9BD}" srcOrd="1" destOrd="0" parTransId="{7046E15B-7068-415E-A9D9-DDDC48CDC0BA}" sibTransId="{94E6FFB9-D895-4B40-845C-E0A4B1C5F98C}"/>
    <dgm:cxn modelId="{A9C5D636-FA09-4FC1-B061-0369BE95C93F}" srcId="{3AA0683B-7CAE-44D0-8B38-EF704704DE3D}" destId="{674C8904-4C10-46DB-9A40-C672BA2B6621}" srcOrd="2" destOrd="0" parTransId="{9B8DA118-0CC6-420F-9267-6F2FA0F0B16A}" sibTransId="{E98CF131-5730-473D-83B7-29FD9662AD57}"/>
    <dgm:cxn modelId="{2F6F2AC5-0068-46FA-9AF1-200353FC511B}" type="presOf" srcId="{674C8904-4C10-46DB-9A40-C672BA2B6621}" destId="{0F8FD5E6-2D9D-4EE7-BFEA-9175C0629250}" srcOrd="0" destOrd="0" presId="urn:microsoft.com/office/officeart/2008/layout/VerticalCurvedList"/>
    <dgm:cxn modelId="{C35763E0-6888-4B94-BA6F-88D76FF3EC15}" type="presOf" srcId="{7204F387-984F-4F9B-A975-37340D153CA8}" destId="{79E7A596-6346-40AD-B525-97E74B728DD7}" srcOrd="0" destOrd="0" presId="urn:microsoft.com/office/officeart/2008/layout/VerticalCurvedList"/>
    <dgm:cxn modelId="{CE796B42-D8EA-4483-A7EE-0AA26369B8E5}" type="presOf" srcId="{3AA0683B-7CAE-44D0-8B38-EF704704DE3D}" destId="{AFD98FAF-B3E5-4E93-ADC6-2070B009BEB9}" srcOrd="0" destOrd="0" presId="urn:microsoft.com/office/officeart/2008/layout/VerticalCurvedList"/>
    <dgm:cxn modelId="{D178DFC8-8036-4322-8D78-879CA6EF1146}" srcId="{3AA0683B-7CAE-44D0-8B38-EF704704DE3D}" destId="{7204F387-984F-4F9B-A975-37340D153CA8}" srcOrd="4" destOrd="0" parTransId="{893F4304-1854-46B2-BE3D-42C6A209451D}" sibTransId="{F4767F9C-F2AE-43A2-8167-E8F0634A278B}"/>
    <dgm:cxn modelId="{483BB049-9FAF-4A98-94C5-9961E481AF87}" type="presOf" srcId="{BC6203EF-07CA-4CB9-A4B0-DF4AD148E9BD}" destId="{D732DE9D-9F28-496C-B357-015D19570136}" srcOrd="0" destOrd="0" presId="urn:microsoft.com/office/officeart/2008/layout/VerticalCurvedList"/>
    <dgm:cxn modelId="{3087B009-A5FA-41A4-BAFE-7217B2422034}" type="presOf" srcId="{3DC1C9DD-8B05-4C88-AFE8-DE0E833F7391}" destId="{1E00AA83-9949-4BC8-B13A-FF23B165BA32}" srcOrd="0" destOrd="0" presId="urn:microsoft.com/office/officeart/2008/layout/VerticalCurvedList"/>
    <dgm:cxn modelId="{41C00155-678B-4AEB-B8A0-277424B87C23}" type="presOf" srcId="{0E186BB1-D441-4D62-B4D3-A2AF195F4739}" destId="{F19AB4D3-F937-474A-9F5D-81E46BA9C88B}" srcOrd="0" destOrd="0" presId="urn:microsoft.com/office/officeart/2008/layout/VerticalCurvedList"/>
    <dgm:cxn modelId="{A8C60BB7-D60F-47DB-A024-1A0211072D4B}" srcId="{3AA0683B-7CAE-44D0-8B38-EF704704DE3D}" destId="{3DC1C9DD-8B05-4C88-AFE8-DE0E833F7391}" srcOrd="3" destOrd="0" parTransId="{947B0EBF-6755-43D7-8F94-0C73FDCF9EC0}" sibTransId="{FB49460A-BD48-40FE-8655-42D0F4442A67}"/>
    <dgm:cxn modelId="{D8C8AF6B-3B53-426A-A544-AECA3C759281}" type="presParOf" srcId="{AFD98FAF-B3E5-4E93-ADC6-2070B009BEB9}" destId="{B4A467CC-8920-481A-A874-AC4FB1B2F7A8}" srcOrd="0" destOrd="0" presId="urn:microsoft.com/office/officeart/2008/layout/VerticalCurvedList"/>
    <dgm:cxn modelId="{089A9BD3-E361-41EE-8FB6-07B8AC58290E}" type="presParOf" srcId="{B4A467CC-8920-481A-A874-AC4FB1B2F7A8}" destId="{43C8DBBE-59BA-45A7-A6D4-08FB4769C8E1}" srcOrd="0" destOrd="0" presId="urn:microsoft.com/office/officeart/2008/layout/VerticalCurvedList"/>
    <dgm:cxn modelId="{0815987A-69DC-4383-A29A-1F7C4E7C9F61}" type="presParOf" srcId="{43C8DBBE-59BA-45A7-A6D4-08FB4769C8E1}" destId="{B5E39DF5-C8D0-4D64-94A4-E04E5F8F40EC}" srcOrd="0" destOrd="0" presId="urn:microsoft.com/office/officeart/2008/layout/VerticalCurvedList"/>
    <dgm:cxn modelId="{B6404A7C-4857-4A06-9443-5CC7675AE3DE}" type="presParOf" srcId="{43C8DBBE-59BA-45A7-A6D4-08FB4769C8E1}" destId="{F19AB4D3-F937-474A-9F5D-81E46BA9C88B}" srcOrd="1" destOrd="0" presId="urn:microsoft.com/office/officeart/2008/layout/VerticalCurvedList"/>
    <dgm:cxn modelId="{CCD98A98-1EF3-4A65-83C8-D3FE9C71DC59}" type="presParOf" srcId="{43C8DBBE-59BA-45A7-A6D4-08FB4769C8E1}" destId="{0B896ADB-59C9-4D8C-8362-340C2E68E10A}" srcOrd="2" destOrd="0" presId="urn:microsoft.com/office/officeart/2008/layout/VerticalCurvedList"/>
    <dgm:cxn modelId="{521F0038-079D-4122-AAF6-99653EDD0E0E}" type="presParOf" srcId="{43C8DBBE-59BA-45A7-A6D4-08FB4769C8E1}" destId="{5C1D2FC4-1FDC-47D2-AD83-7DBB9D047510}" srcOrd="3" destOrd="0" presId="urn:microsoft.com/office/officeart/2008/layout/VerticalCurvedList"/>
    <dgm:cxn modelId="{D6215E2E-82F2-4C95-8252-648AB5F51DED}" type="presParOf" srcId="{B4A467CC-8920-481A-A874-AC4FB1B2F7A8}" destId="{1A1D12E8-FADD-490F-AB92-AA5CE8EF5468}" srcOrd="1" destOrd="0" presId="urn:microsoft.com/office/officeart/2008/layout/VerticalCurvedList"/>
    <dgm:cxn modelId="{8A55FD28-E024-48F6-AEF0-DE06810A5D5F}" type="presParOf" srcId="{B4A467CC-8920-481A-A874-AC4FB1B2F7A8}" destId="{CE62937B-0DCD-425F-91EA-9D653FBFBA88}" srcOrd="2" destOrd="0" presId="urn:microsoft.com/office/officeart/2008/layout/VerticalCurvedList"/>
    <dgm:cxn modelId="{A2C3D274-EE78-475C-8B54-8C7324D6363F}" type="presParOf" srcId="{CE62937B-0DCD-425F-91EA-9D653FBFBA88}" destId="{73038EBD-7E3F-48CF-B104-C993AEC8D8B3}" srcOrd="0" destOrd="0" presId="urn:microsoft.com/office/officeart/2008/layout/VerticalCurvedList"/>
    <dgm:cxn modelId="{4B40E1C0-CBA4-4116-9F16-86B2015DFD69}" type="presParOf" srcId="{B4A467CC-8920-481A-A874-AC4FB1B2F7A8}" destId="{D732DE9D-9F28-496C-B357-015D19570136}" srcOrd="3" destOrd="0" presId="urn:microsoft.com/office/officeart/2008/layout/VerticalCurvedList"/>
    <dgm:cxn modelId="{DFB20C50-EA5A-4417-BE68-214F59F4750A}" type="presParOf" srcId="{B4A467CC-8920-481A-A874-AC4FB1B2F7A8}" destId="{03EAF411-4A9C-45A9-AE16-1AB6D6812587}" srcOrd="4" destOrd="0" presId="urn:microsoft.com/office/officeart/2008/layout/VerticalCurvedList"/>
    <dgm:cxn modelId="{08B043C2-DCA7-4A6B-A788-EB5622626810}" type="presParOf" srcId="{03EAF411-4A9C-45A9-AE16-1AB6D6812587}" destId="{B30C5C9D-1DC2-4FF5-A083-34D53905286A}" srcOrd="0" destOrd="0" presId="urn:microsoft.com/office/officeart/2008/layout/VerticalCurvedList"/>
    <dgm:cxn modelId="{0385ABB1-5A96-4E13-AE61-E242E771608E}" type="presParOf" srcId="{B4A467CC-8920-481A-A874-AC4FB1B2F7A8}" destId="{0F8FD5E6-2D9D-4EE7-BFEA-9175C0629250}" srcOrd="5" destOrd="0" presId="urn:microsoft.com/office/officeart/2008/layout/VerticalCurvedList"/>
    <dgm:cxn modelId="{981DB2C9-E5D3-4FC0-8B09-962EA2803238}" type="presParOf" srcId="{B4A467CC-8920-481A-A874-AC4FB1B2F7A8}" destId="{2F47B8C7-AAE8-4C7B-A9A8-0D47B2F57765}" srcOrd="6" destOrd="0" presId="urn:microsoft.com/office/officeart/2008/layout/VerticalCurvedList"/>
    <dgm:cxn modelId="{5FA86EBD-F894-48EE-8E91-8EE1ABA8D71A}" type="presParOf" srcId="{2F47B8C7-AAE8-4C7B-A9A8-0D47B2F57765}" destId="{129314C8-7E98-46E3-846E-B75A738587E2}" srcOrd="0" destOrd="0" presId="urn:microsoft.com/office/officeart/2008/layout/VerticalCurvedList"/>
    <dgm:cxn modelId="{D489AC28-C701-4FE9-AEC1-B55918D74E5D}" type="presParOf" srcId="{B4A467CC-8920-481A-A874-AC4FB1B2F7A8}" destId="{1E00AA83-9949-4BC8-B13A-FF23B165BA32}" srcOrd="7" destOrd="0" presId="urn:microsoft.com/office/officeart/2008/layout/VerticalCurvedList"/>
    <dgm:cxn modelId="{297D7233-D10E-4244-9840-EEBBEE35D764}" type="presParOf" srcId="{B4A467CC-8920-481A-A874-AC4FB1B2F7A8}" destId="{C70DEB87-1893-45C1-9216-0375210A64B7}" srcOrd="8" destOrd="0" presId="urn:microsoft.com/office/officeart/2008/layout/VerticalCurvedList"/>
    <dgm:cxn modelId="{2B688B73-2565-4DAA-B3E1-7520B6C62510}" type="presParOf" srcId="{C70DEB87-1893-45C1-9216-0375210A64B7}" destId="{5017AA0C-FFFF-4BF5-88AB-401BC19A092A}" srcOrd="0" destOrd="0" presId="urn:microsoft.com/office/officeart/2008/layout/VerticalCurvedList"/>
    <dgm:cxn modelId="{A7788946-4CE9-4343-BEF8-399CA404E833}" type="presParOf" srcId="{B4A467CC-8920-481A-A874-AC4FB1B2F7A8}" destId="{79E7A596-6346-40AD-B525-97E74B728DD7}" srcOrd="9" destOrd="0" presId="urn:microsoft.com/office/officeart/2008/layout/VerticalCurvedList"/>
    <dgm:cxn modelId="{A88C6B90-7FF4-44CA-89B6-F3E0D4DB7A58}" type="presParOf" srcId="{B4A467CC-8920-481A-A874-AC4FB1B2F7A8}" destId="{F83A715D-75A8-422C-9202-FFC1EE8538CC}" srcOrd="10" destOrd="0" presId="urn:microsoft.com/office/officeart/2008/layout/VerticalCurvedList"/>
    <dgm:cxn modelId="{567C0D59-0325-4108-BACB-796598F56B9F}" type="presParOf" srcId="{F83A715D-75A8-422C-9202-FFC1EE8538CC}" destId="{7EBD25D6-E86C-4F85-9FC8-4928DEA82DA6}"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A0683B-7CAE-44D0-8B38-EF704704DE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976307B-2597-46AC-91B1-80FBA49CD59C}">
      <dgm:prSet phldrT="[Text]"/>
      <dgm:spPr>
        <a:solidFill>
          <a:schemeClr val="bg1">
            <a:lumMod val="85000"/>
          </a:schemeClr>
        </a:solidFill>
      </dgm:spPr>
      <dgm:t>
        <a:bodyPr/>
        <a:lstStyle/>
        <a:p>
          <a:r>
            <a:rPr lang="en-US" dirty="0" smtClean="0"/>
            <a:t>Team Appraisals</a:t>
          </a:r>
          <a:endParaRPr lang="en-US" dirty="0"/>
        </a:p>
      </dgm:t>
    </dgm:pt>
    <dgm:pt modelId="{83AD10D0-9ECA-4CE6-A64F-D4463448A7E3}" type="parTrans" cxnId="{04F70026-1FA1-4FC4-85DF-3EEF096B4351}">
      <dgm:prSet/>
      <dgm:spPr/>
      <dgm:t>
        <a:bodyPr/>
        <a:lstStyle/>
        <a:p>
          <a:endParaRPr lang="en-US"/>
        </a:p>
      </dgm:t>
    </dgm:pt>
    <dgm:pt modelId="{0E186BB1-D441-4D62-B4D3-A2AF195F4739}" type="sibTrans" cxnId="{04F70026-1FA1-4FC4-85DF-3EEF096B4351}">
      <dgm:prSet/>
      <dgm:spPr/>
      <dgm:t>
        <a:bodyPr/>
        <a:lstStyle/>
        <a:p>
          <a:endParaRPr lang="en-US"/>
        </a:p>
      </dgm:t>
    </dgm:pt>
    <dgm:pt modelId="{BC6203EF-07CA-4CB9-A4B0-DF4AD148E9BD}">
      <dgm:prSet phldrT="[Text]"/>
      <dgm:spPr>
        <a:solidFill>
          <a:schemeClr val="bg1">
            <a:lumMod val="85000"/>
          </a:schemeClr>
        </a:solidFill>
      </dgm:spPr>
      <dgm:t>
        <a:bodyPr/>
        <a:lstStyle/>
        <a:p>
          <a:r>
            <a:rPr lang="en-US" dirty="0" smtClean="0"/>
            <a:t>Team Appraisals Cont.</a:t>
          </a:r>
          <a:endParaRPr lang="en-US" dirty="0"/>
        </a:p>
      </dgm:t>
    </dgm:pt>
    <dgm:pt modelId="{7046E15B-7068-415E-A9D9-DDDC48CDC0BA}" type="parTrans" cxnId="{A859389F-7038-4C00-99ED-2F97A9D320D2}">
      <dgm:prSet/>
      <dgm:spPr/>
      <dgm:t>
        <a:bodyPr/>
        <a:lstStyle/>
        <a:p>
          <a:endParaRPr lang="en-US"/>
        </a:p>
      </dgm:t>
    </dgm:pt>
    <dgm:pt modelId="{94E6FFB9-D895-4B40-845C-E0A4B1C5F98C}" type="sibTrans" cxnId="{A859389F-7038-4C00-99ED-2F97A9D320D2}">
      <dgm:prSet/>
      <dgm:spPr/>
      <dgm:t>
        <a:bodyPr/>
        <a:lstStyle/>
        <a:p>
          <a:endParaRPr lang="en-US"/>
        </a:p>
      </dgm:t>
    </dgm:pt>
    <dgm:pt modelId="{674C8904-4C10-46DB-9A40-C672BA2B6621}">
      <dgm:prSet phldrT="[Text]"/>
      <dgm:spPr>
        <a:solidFill>
          <a:schemeClr val="bg1">
            <a:lumMod val="85000"/>
          </a:schemeClr>
        </a:solidFill>
      </dgm:spPr>
      <dgm:t>
        <a:bodyPr/>
        <a:lstStyle/>
        <a:p>
          <a:r>
            <a:rPr lang="en-US" dirty="0" smtClean="0"/>
            <a:t>My Team Pay Progression</a:t>
          </a:r>
          <a:endParaRPr lang="en-US" dirty="0"/>
        </a:p>
      </dgm:t>
    </dgm:pt>
    <dgm:pt modelId="{9B8DA118-0CC6-420F-9267-6F2FA0F0B16A}" type="parTrans" cxnId="{A9C5D636-FA09-4FC1-B061-0369BE95C93F}">
      <dgm:prSet/>
      <dgm:spPr/>
      <dgm:t>
        <a:bodyPr/>
        <a:lstStyle/>
        <a:p>
          <a:endParaRPr lang="en-US"/>
        </a:p>
      </dgm:t>
    </dgm:pt>
    <dgm:pt modelId="{E98CF131-5730-473D-83B7-29FD9662AD57}" type="sibTrans" cxnId="{A9C5D636-FA09-4FC1-B061-0369BE95C93F}">
      <dgm:prSet/>
      <dgm:spPr/>
      <dgm:t>
        <a:bodyPr/>
        <a:lstStyle/>
        <a:p>
          <a:endParaRPr lang="en-US"/>
        </a:p>
      </dgm:t>
    </dgm:pt>
    <dgm:pt modelId="{3DC1C9DD-8B05-4C88-AFE8-DE0E833F7391}">
      <dgm:prSet phldrT="[Text]"/>
      <dgm:spPr>
        <a:noFill/>
        <a:ln w="38100">
          <a:solidFill>
            <a:srgbClr val="0070C0"/>
          </a:solidFill>
        </a:ln>
      </dgm:spPr>
      <dgm:t>
        <a:bodyPr/>
        <a:lstStyle/>
        <a:p>
          <a:r>
            <a:rPr lang="en-US" b="1" dirty="0" smtClean="0">
              <a:solidFill>
                <a:schemeClr val="tx1"/>
              </a:solidFill>
            </a:rPr>
            <a:t>Team Actions</a:t>
          </a:r>
          <a:endParaRPr lang="en-US" b="1" dirty="0">
            <a:solidFill>
              <a:schemeClr val="tx1"/>
            </a:solidFill>
          </a:endParaRPr>
        </a:p>
      </dgm:t>
    </dgm:pt>
    <dgm:pt modelId="{947B0EBF-6755-43D7-8F94-0C73FDCF9EC0}" type="parTrans" cxnId="{A8C60BB7-D60F-47DB-A024-1A0211072D4B}">
      <dgm:prSet/>
      <dgm:spPr/>
      <dgm:t>
        <a:bodyPr/>
        <a:lstStyle/>
        <a:p>
          <a:endParaRPr lang="en-US"/>
        </a:p>
      </dgm:t>
    </dgm:pt>
    <dgm:pt modelId="{FB49460A-BD48-40FE-8655-42D0F4442A67}" type="sibTrans" cxnId="{A8C60BB7-D60F-47DB-A024-1A0211072D4B}">
      <dgm:prSet/>
      <dgm:spPr/>
      <dgm:t>
        <a:bodyPr/>
        <a:lstStyle/>
        <a:p>
          <a:endParaRPr lang="en-US"/>
        </a:p>
      </dgm:t>
    </dgm:pt>
    <dgm:pt modelId="{82B52AE4-2EC2-4F0C-B4E2-4FC1304078F2}">
      <dgm:prSet phldrT="[Text]"/>
      <dgm:spPr>
        <a:solidFill>
          <a:schemeClr val="bg1">
            <a:lumMod val="85000"/>
          </a:schemeClr>
        </a:solidFill>
        <a:ln w="38100">
          <a:noFill/>
        </a:ln>
      </dgm:spPr>
      <dgm:t>
        <a:bodyPr/>
        <a:lstStyle/>
        <a:p>
          <a:r>
            <a:rPr lang="en-US" b="0" dirty="0" err="1" smtClean="0">
              <a:solidFill>
                <a:schemeClr val="bg1"/>
              </a:solidFill>
            </a:rPr>
            <a:t>Organisation</a:t>
          </a:r>
          <a:r>
            <a:rPr lang="en-US" b="0" dirty="0" smtClean="0">
              <a:solidFill>
                <a:schemeClr val="bg1"/>
              </a:solidFill>
            </a:rPr>
            <a:t> Chart</a:t>
          </a:r>
          <a:endParaRPr lang="en-US" b="0" dirty="0">
            <a:solidFill>
              <a:schemeClr val="bg1"/>
            </a:solidFill>
          </a:endParaRPr>
        </a:p>
      </dgm:t>
    </dgm:pt>
    <dgm:pt modelId="{D089C074-9E7E-451B-AAEE-C7590345B20C}" type="parTrans" cxnId="{586F2F62-ACE0-4C89-8A9B-F28AD05998CB}">
      <dgm:prSet/>
      <dgm:spPr/>
      <dgm:t>
        <a:bodyPr/>
        <a:lstStyle/>
        <a:p>
          <a:endParaRPr lang="en-GB"/>
        </a:p>
      </dgm:t>
    </dgm:pt>
    <dgm:pt modelId="{B5671D6F-8906-43C0-8F48-5D4987351407}" type="sibTrans" cxnId="{586F2F62-ACE0-4C89-8A9B-F28AD05998CB}">
      <dgm:prSet/>
      <dgm:spPr/>
      <dgm:t>
        <a:bodyPr/>
        <a:lstStyle/>
        <a:p>
          <a:endParaRPr lang="en-GB"/>
        </a:p>
      </dgm:t>
    </dgm:pt>
    <dgm:pt modelId="{AFD98FAF-B3E5-4E93-ADC6-2070B009BEB9}" type="pres">
      <dgm:prSet presAssocID="{3AA0683B-7CAE-44D0-8B38-EF704704DE3D}" presName="Name0" presStyleCnt="0">
        <dgm:presLayoutVars>
          <dgm:chMax val="7"/>
          <dgm:chPref val="7"/>
          <dgm:dir/>
        </dgm:presLayoutVars>
      </dgm:prSet>
      <dgm:spPr/>
      <dgm:t>
        <a:bodyPr/>
        <a:lstStyle/>
        <a:p>
          <a:endParaRPr lang="en-US"/>
        </a:p>
      </dgm:t>
    </dgm:pt>
    <dgm:pt modelId="{B4A467CC-8920-481A-A874-AC4FB1B2F7A8}" type="pres">
      <dgm:prSet presAssocID="{3AA0683B-7CAE-44D0-8B38-EF704704DE3D}" presName="Name1" presStyleCnt="0"/>
      <dgm:spPr/>
    </dgm:pt>
    <dgm:pt modelId="{43C8DBBE-59BA-45A7-A6D4-08FB4769C8E1}" type="pres">
      <dgm:prSet presAssocID="{3AA0683B-7CAE-44D0-8B38-EF704704DE3D}" presName="cycle" presStyleCnt="0"/>
      <dgm:spPr/>
    </dgm:pt>
    <dgm:pt modelId="{B5E39DF5-C8D0-4D64-94A4-E04E5F8F40EC}" type="pres">
      <dgm:prSet presAssocID="{3AA0683B-7CAE-44D0-8B38-EF704704DE3D}" presName="srcNode" presStyleLbl="node1" presStyleIdx="0" presStyleCnt="5"/>
      <dgm:spPr/>
    </dgm:pt>
    <dgm:pt modelId="{F19AB4D3-F937-474A-9F5D-81E46BA9C88B}" type="pres">
      <dgm:prSet presAssocID="{3AA0683B-7CAE-44D0-8B38-EF704704DE3D}" presName="conn" presStyleLbl="parChTrans1D2" presStyleIdx="0" presStyleCnt="1"/>
      <dgm:spPr/>
      <dgm:t>
        <a:bodyPr/>
        <a:lstStyle/>
        <a:p>
          <a:endParaRPr lang="en-US"/>
        </a:p>
      </dgm:t>
    </dgm:pt>
    <dgm:pt modelId="{0B896ADB-59C9-4D8C-8362-340C2E68E10A}" type="pres">
      <dgm:prSet presAssocID="{3AA0683B-7CAE-44D0-8B38-EF704704DE3D}" presName="extraNode" presStyleLbl="node1" presStyleIdx="0" presStyleCnt="5"/>
      <dgm:spPr/>
    </dgm:pt>
    <dgm:pt modelId="{5C1D2FC4-1FDC-47D2-AD83-7DBB9D047510}" type="pres">
      <dgm:prSet presAssocID="{3AA0683B-7CAE-44D0-8B38-EF704704DE3D}" presName="dstNode" presStyleLbl="node1" presStyleIdx="0" presStyleCnt="5"/>
      <dgm:spPr/>
    </dgm:pt>
    <dgm:pt modelId="{1A1D12E8-FADD-490F-AB92-AA5CE8EF5468}" type="pres">
      <dgm:prSet presAssocID="{E976307B-2597-46AC-91B1-80FBA49CD59C}" presName="text_1" presStyleLbl="node1" presStyleIdx="0" presStyleCnt="5">
        <dgm:presLayoutVars>
          <dgm:bulletEnabled val="1"/>
        </dgm:presLayoutVars>
      </dgm:prSet>
      <dgm:spPr/>
      <dgm:t>
        <a:bodyPr/>
        <a:lstStyle/>
        <a:p>
          <a:endParaRPr lang="en-US"/>
        </a:p>
      </dgm:t>
    </dgm:pt>
    <dgm:pt modelId="{CE62937B-0DCD-425F-91EA-9D653FBFBA88}" type="pres">
      <dgm:prSet presAssocID="{E976307B-2597-46AC-91B1-80FBA49CD59C}" presName="accent_1" presStyleCnt="0"/>
      <dgm:spPr/>
    </dgm:pt>
    <dgm:pt modelId="{73038EBD-7E3F-48CF-B104-C993AEC8D8B3}" type="pres">
      <dgm:prSet presAssocID="{E976307B-2597-46AC-91B1-80FBA49CD59C}" presName="accentRepeatNode" presStyleLbl="solidFgAcc1" presStyleIdx="0" presStyleCnt="5"/>
      <dgm:spPr/>
    </dgm:pt>
    <dgm:pt modelId="{D732DE9D-9F28-496C-B357-015D19570136}" type="pres">
      <dgm:prSet presAssocID="{BC6203EF-07CA-4CB9-A4B0-DF4AD148E9BD}" presName="text_2" presStyleLbl="node1" presStyleIdx="1" presStyleCnt="5">
        <dgm:presLayoutVars>
          <dgm:bulletEnabled val="1"/>
        </dgm:presLayoutVars>
      </dgm:prSet>
      <dgm:spPr/>
      <dgm:t>
        <a:bodyPr/>
        <a:lstStyle/>
        <a:p>
          <a:endParaRPr lang="en-US"/>
        </a:p>
      </dgm:t>
    </dgm:pt>
    <dgm:pt modelId="{03EAF411-4A9C-45A9-AE16-1AB6D6812587}" type="pres">
      <dgm:prSet presAssocID="{BC6203EF-07CA-4CB9-A4B0-DF4AD148E9BD}" presName="accent_2" presStyleCnt="0"/>
      <dgm:spPr/>
    </dgm:pt>
    <dgm:pt modelId="{B30C5C9D-1DC2-4FF5-A083-34D53905286A}" type="pres">
      <dgm:prSet presAssocID="{BC6203EF-07CA-4CB9-A4B0-DF4AD148E9BD}" presName="accentRepeatNode" presStyleLbl="solidFgAcc1" presStyleIdx="1" presStyleCnt="5"/>
      <dgm:spPr/>
    </dgm:pt>
    <dgm:pt modelId="{0F8FD5E6-2D9D-4EE7-BFEA-9175C0629250}" type="pres">
      <dgm:prSet presAssocID="{674C8904-4C10-46DB-9A40-C672BA2B6621}" presName="text_3" presStyleLbl="node1" presStyleIdx="2" presStyleCnt="5">
        <dgm:presLayoutVars>
          <dgm:bulletEnabled val="1"/>
        </dgm:presLayoutVars>
      </dgm:prSet>
      <dgm:spPr/>
      <dgm:t>
        <a:bodyPr/>
        <a:lstStyle/>
        <a:p>
          <a:endParaRPr lang="en-US"/>
        </a:p>
      </dgm:t>
    </dgm:pt>
    <dgm:pt modelId="{2F47B8C7-AAE8-4C7B-A9A8-0D47B2F57765}" type="pres">
      <dgm:prSet presAssocID="{674C8904-4C10-46DB-9A40-C672BA2B6621}" presName="accent_3" presStyleCnt="0"/>
      <dgm:spPr/>
    </dgm:pt>
    <dgm:pt modelId="{129314C8-7E98-46E3-846E-B75A738587E2}" type="pres">
      <dgm:prSet presAssocID="{674C8904-4C10-46DB-9A40-C672BA2B6621}" presName="accentRepeatNode" presStyleLbl="solidFgAcc1" presStyleIdx="2" presStyleCnt="5"/>
      <dgm:spPr/>
    </dgm:pt>
    <dgm:pt modelId="{1E00AA83-9949-4BC8-B13A-FF23B165BA32}" type="pres">
      <dgm:prSet presAssocID="{3DC1C9DD-8B05-4C88-AFE8-DE0E833F7391}" presName="text_4" presStyleLbl="node1" presStyleIdx="3" presStyleCnt="5">
        <dgm:presLayoutVars>
          <dgm:bulletEnabled val="1"/>
        </dgm:presLayoutVars>
      </dgm:prSet>
      <dgm:spPr/>
      <dgm:t>
        <a:bodyPr/>
        <a:lstStyle/>
        <a:p>
          <a:endParaRPr lang="en-US"/>
        </a:p>
      </dgm:t>
    </dgm:pt>
    <dgm:pt modelId="{C70DEB87-1893-45C1-9216-0375210A64B7}" type="pres">
      <dgm:prSet presAssocID="{3DC1C9DD-8B05-4C88-AFE8-DE0E833F7391}" presName="accent_4" presStyleCnt="0"/>
      <dgm:spPr/>
    </dgm:pt>
    <dgm:pt modelId="{5017AA0C-FFFF-4BF5-88AB-401BC19A092A}" type="pres">
      <dgm:prSet presAssocID="{3DC1C9DD-8B05-4C88-AFE8-DE0E833F7391}" presName="accentRepeatNode" presStyleLbl="solidFgAcc1" presStyleIdx="3" presStyleCnt="5"/>
      <dgm:spPr/>
    </dgm:pt>
    <dgm:pt modelId="{5E18551C-B84D-4196-9DA6-AC2FF2D8BD78}" type="pres">
      <dgm:prSet presAssocID="{82B52AE4-2EC2-4F0C-B4E2-4FC1304078F2}" presName="text_5" presStyleLbl="node1" presStyleIdx="4" presStyleCnt="5">
        <dgm:presLayoutVars>
          <dgm:bulletEnabled val="1"/>
        </dgm:presLayoutVars>
      </dgm:prSet>
      <dgm:spPr/>
      <dgm:t>
        <a:bodyPr/>
        <a:lstStyle/>
        <a:p>
          <a:endParaRPr lang="en-GB"/>
        </a:p>
      </dgm:t>
    </dgm:pt>
    <dgm:pt modelId="{8C7E8CAE-3BC1-45D5-8038-EE185327D835}" type="pres">
      <dgm:prSet presAssocID="{82B52AE4-2EC2-4F0C-B4E2-4FC1304078F2}" presName="accent_5" presStyleCnt="0"/>
      <dgm:spPr/>
    </dgm:pt>
    <dgm:pt modelId="{9D30D31F-D723-4E81-B4C2-F9FE888037F4}" type="pres">
      <dgm:prSet presAssocID="{82B52AE4-2EC2-4F0C-B4E2-4FC1304078F2}" presName="accentRepeatNode" presStyleLbl="solidFgAcc1" presStyleIdx="4" presStyleCnt="5"/>
      <dgm:spPr/>
    </dgm:pt>
  </dgm:ptLst>
  <dgm:cxnLst>
    <dgm:cxn modelId="{71331308-F22A-4921-BC3C-2280D0C05CE4}" type="presOf" srcId="{3AA0683B-7CAE-44D0-8B38-EF704704DE3D}" destId="{AFD98FAF-B3E5-4E93-ADC6-2070B009BEB9}" srcOrd="0" destOrd="0" presId="urn:microsoft.com/office/officeart/2008/layout/VerticalCurvedList"/>
    <dgm:cxn modelId="{586F2F62-ACE0-4C89-8A9B-F28AD05998CB}" srcId="{3AA0683B-7CAE-44D0-8B38-EF704704DE3D}" destId="{82B52AE4-2EC2-4F0C-B4E2-4FC1304078F2}" srcOrd="4" destOrd="0" parTransId="{D089C074-9E7E-451B-AAEE-C7590345B20C}" sibTransId="{B5671D6F-8906-43C0-8F48-5D4987351407}"/>
    <dgm:cxn modelId="{04F70026-1FA1-4FC4-85DF-3EEF096B4351}" srcId="{3AA0683B-7CAE-44D0-8B38-EF704704DE3D}" destId="{E976307B-2597-46AC-91B1-80FBA49CD59C}" srcOrd="0" destOrd="0" parTransId="{83AD10D0-9ECA-4CE6-A64F-D4463448A7E3}" sibTransId="{0E186BB1-D441-4D62-B4D3-A2AF195F4739}"/>
    <dgm:cxn modelId="{A859389F-7038-4C00-99ED-2F97A9D320D2}" srcId="{3AA0683B-7CAE-44D0-8B38-EF704704DE3D}" destId="{BC6203EF-07CA-4CB9-A4B0-DF4AD148E9BD}" srcOrd="1" destOrd="0" parTransId="{7046E15B-7068-415E-A9D9-DDDC48CDC0BA}" sibTransId="{94E6FFB9-D895-4B40-845C-E0A4B1C5F98C}"/>
    <dgm:cxn modelId="{A9C5D636-FA09-4FC1-B061-0369BE95C93F}" srcId="{3AA0683B-7CAE-44D0-8B38-EF704704DE3D}" destId="{674C8904-4C10-46DB-9A40-C672BA2B6621}" srcOrd="2" destOrd="0" parTransId="{9B8DA118-0CC6-420F-9267-6F2FA0F0B16A}" sibTransId="{E98CF131-5730-473D-83B7-29FD9662AD57}"/>
    <dgm:cxn modelId="{567D07A9-7F08-4D34-AFF8-AC2299AC831C}" type="presOf" srcId="{E976307B-2597-46AC-91B1-80FBA49CD59C}" destId="{1A1D12E8-FADD-490F-AB92-AA5CE8EF5468}" srcOrd="0" destOrd="0" presId="urn:microsoft.com/office/officeart/2008/layout/VerticalCurvedList"/>
    <dgm:cxn modelId="{B1300C3A-FDF3-40FF-AEC5-95719E24B101}" type="presOf" srcId="{82B52AE4-2EC2-4F0C-B4E2-4FC1304078F2}" destId="{5E18551C-B84D-4196-9DA6-AC2FF2D8BD78}" srcOrd="0" destOrd="0" presId="urn:microsoft.com/office/officeart/2008/layout/VerticalCurvedList"/>
    <dgm:cxn modelId="{FCA65655-28D4-4B11-A3C1-3F7D2A7D39F9}" type="presOf" srcId="{0E186BB1-D441-4D62-B4D3-A2AF195F4739}" destId="{F19AB4D3-F937-474A-9F5D-81E46BA9C88B}" srcOrd="0" destOrd="0" presId="urn:microsoft.com/office/officeart/2008/layout/VerticalCurvedList"/>
    <dgm:cxn modelId="{1F9481C8-143C-4268-9403-555E3BBA55F4}" type="presOf" srcId="{3DC1C9DD-8B05-4C88-AFE8-DE0E833F7391}" destId="{1E00AA83-9949-4BC8-B13A-FF23B165BA32}" srcOrd="0" destOrd="0" presId="urn:microsoft.com/office/officeart/2008/layout/VerticalCurvedList"/>
    <dgm:cxn modelId="{4B5C056B-3C32-4004-8797-5EF254EA5877}" type="presOf" srcId="{BC6203EF-07CA-4CB9-A4B0-DF4AD148E9BD}" destId="{D732DE9D-9F28-496C-B357-015D19570136}" srcOrd="0" destOrd="0" presId="urn:microsoft.com/office/officeart/2008/layout/VerticalCurvedList"/>
    <dgm:cxn modelId="{A8C60BB7-D60F-47DB-A024-1A0211072D4B}" srcId="{3AA0683B-7CAE-44D0-8B38-EF704704DE3D}" destId="{3DC1C9DD-8B05-4C88-AFE8-DE0E833F7391}" srcOrd="3" destOrd="0" parTransId="{947B0EBF-6755-43D7-8F94-0C73FDCF9EC0}" sibTransId="{FB49460A-BD48-40FE-8655-42D0F4442A67}"/>
    <dgm:cxn modelId="{99041353-5BB7-482F-97D4-0EE2D61F22FC}" type="presOf" srcId="{674C8904-4C10-46DB-9A40-C672BA2B6621}" destId="{0F8FD5E6-2D9D-4EE7-BFEA-9175C0629250}" srcOrd="0" destOrd="0" presId="urn:microsoft.com/office/officeart/2008/layout/VerticalCurvedList"/>
    <dgm:cxn modelId="{768863DB-B5B5-488A-9E46-6AB46BBBB519}" type="presParOf" srcId="{AFD98FAF-B3E5-4E93-ADC6-2070B009BEB9}" destId="{B4A467CC-8920-481A-A874-AC4FB1B2F7A8}" srcOrd="0" destOrd="0" presId="urn:microsoft.com/office/officeart/2008/layout/VerticalCurvedList"/>
    <dgm:cxn modelId="{B6E73C33-E2A8-45A9-9AA8-D0115CC6E07D}" type="presParOf" srcId="{B4A467CC-8920-481A-A874-AC4FB1B2F7A8}" destId="{43C8DBBE-59BA-45A7-A6D4-08FB4769C8E1}" srcOrd="0" destOrd="0" presId="urn:microsoft.com/office/officeart/2008/layout/VerticalCurvedList"/>
    <dgm:cxn modelId="{1E880E7D-E37E-410E-B8CB-3636259EE1E2}" type="presParOf" srcId="{43C8DBBE-59BA-45A7-A6D4-08FB4769C8E1}" destId="{B5E39DF5-C8D0-4D64-94A4-E04E5F8F40EC}" srcOrd="0" destOrd="0" presId="urn:microsoft.com/office/officeart/2008/layout/VerticalCurvedList"/>
    <dgm:cxn modelId="{896BD574-06CB-4143-857E-83DD09B472B7}" type="presParOf" srcId="{43C8DBBE-59BA-45A7-A6D4-08FB4769C8E1}" destId="{F19AB4D3-F937-474A-9F5D-81E46BA9C88B}" srcOrd="1" destOrd="0" presId="urn:microsoft.com/office/officeart/2008/layout/VerticalCurvedList"/>
    <dgm:cxn modelId="{3816E995-6C80-49C3-8563-0B1F3E30DC91}" type="presParOf" srcId="{43C8DBBE-59BA-45A7-A6D4-08FB4769C8E1}" destId="{0B896ADB-59C9-4D8C-8362-340C2E68E10A}" srcOrd="2" destOrd="0" presId="urn:microsoft.com/office/officeart/2008/layout/VerticalCurvedList"/>
    <dgm:cxn modelId="{5508D013-91B9-4078-8658-0A364C00FB3E}" type="presParOf" srcId="{43C8DBBE-59BA-45A7-A6D4-08FB4769C8E1}" destId="{5C1D2FC4-1FDC-47D2-AD83-7DBB9D047510}" srcOrd="3" destOrd="0" presId="urn:microsoft.com/office/officeart/2008/layout/VerticalCurvedList"/>
    <dgm:cxn modelId="{1F8E8F51-8D6C-4750-9DBB-7FFE5CEB36F7}" type="presParOf" srcId="{B4A467CC-8920-481A-A874-AC4FB1B2F7A8}" destId="{1A1D12E8-FADD-490F-AB92-AA5CE8EF5468}" srcOrd="1" destOrd="0" presId="urn:microsoft.com/office/officeart/2008/layout/VerticalCurvedList"/>
    <dgm:cxn modelId="{25FDDA2F-2AB2-449F-A970-C03B246355AF}" type="presParOf" srcId="{B4A467CC-8920-481A-A874-AC4FB1B2F7A8}" destId="{CE62937B-0DCD-425F-91EA-9D653FBFBA88}" srcOrd="2" destOrd="0" presId="urn:microsoft.com/office/officeart/2008/layout/VerticalCurvedList"/>
    <dgm:cxn modelId="{91F2B008-6840-42D7-AB81-9FB72A8785E6}" type="presParOf" srcId="{CE62937B-0DCD-425F-91EA-9D653FBFBA88}" destId="{73038EBD-7E3F-48CF-B104-C993AEC8D8B3}" srcOrd="0" destOrd="0" presId="urn:microsoft.com/office/officeart/2008/layout/VerticalCurvedList"/>
    <dgm:cxn modelId="{A667DD4D-A9CA-4C1F-9166-75812C6DD81A}" type="presParOf" srcId="{B4A467CC-8920-481A-A874-AC4FB1B2F7A8}" destId="{D732DE9D-9F28-496C-B357-015D19570136}" srcOrd="3" destOrd="0" presId="urn:microsoft.com/office/officeart/2008/layout/VerticalCurvedList"/>
    <dgm:cxn modelId="{A19A329A-AFF0-4A31-B229-5E3D51E9761E}" type="presParOf" srcId="{B4A467CC-8920-481A-A874-AC4FB1B2F7A8}" destId="{03EAF411-4A9C-45A9-AE16-1AB6D6812587}" srcOrd="4" destOrd="0" presId="urn:microsoft.com/office/officeart/2008/layout/VerticalCurvedList"/>
    <dgm:cxn modelId="{86A12825-812C-4928-A2B1-F8534F8AB86A}" type="presParOf" srcId="{03EAF411-4A9C-45A9-AE16-1AB6D6812587}" destId="{B30C5C9D-1DC2-4FF5-A083-34D53905286A}" srcOrd="0" destOrd="0" presId="urn:microsoft.com/office/officeart/2008/layout/VerticalCurvedList"/>
    <dgm:cxn modelId="{9C79D985-C3B9-42A1-9382-6CC9CBB5FC80}" type="presParOf" srcId="{B4A467CC-8920-481A-A874-AC4FB1B2F7A8}" destId="{0F8FD5E6-2D9D-4EE7-BFEA-9175C0629250}" srcOrd="5" destOrd="0" presId="urn:microsoft.com/office/officeart/2008/layout/VerticalCurvedList"/>
    <dgm:cxn modelId="{942990A6-4522-43ED-8203-AE30978EEF3C}" type="presParOf" srcId="{B4A467CC-8920-481A-A874-AC4FB1B2F7A8}" destId="{2F47B8C7-AAE8-4C7B-A9A8-0D47B2F57765}" srcOrd="6" destOrd="0" presId="urn:microsoft.com/office/officeart/2008/layout/VerticalCurvedList"/>
    <dgm:cxn modelId="{9884E6F7-9844-4668-8197-469CCA05BF45}" type="presParOf" srcId="{2F47B8C7-AAE8-4C7B-A9A8-0D47B2F57765}" destId="{129314C8-7E98-46E3-846E-B75A738587E2}" srcOrd="0" destOrd="0" presId="urn:microsoft.com/office/officeart/2008/layout/VerticalCurvedList"/>
    <dgm:cxn modelId="{3DCA118B-8233-4BE2-A7DE-323DF33DDBB8}" type="presParOf" srcId="{B4A467CC-8920-481A-A874-AC4FB1B2F7A8}" destId="{1E00AA83-9949-4BC8-B13A-FF23B165BA32}" srcOrd="7" destOrd="0" presId="urn:microsoft.com/office/officeart/2008/layout/VerticalCurvedList"/>
    <dgm:cxn modelId="{8003086C-F7D5-4F95-AEE8-92771C4530DA}" type="presParOf" srcId="{B4A467CC-8920-481A-A874-AC4FB1B2F7A8}" destId="{C70DEB87-1893-45C1-9216-0375210A64B7}" srcOrd="8" destOrd="0" presId="urn:microsoft.com/office/officeart/2008/layout/VerticalCurvedList"/>
    <dgm:cxn modelId="{EC8CBD64-45C7-4B88-A245-78CAF8EB3451}" type="presParOf" srcId="{C70DEB87-1893-45C1-9216-0375210A64B7}" destId="{5017AA0C-FFFF-4BF5-88AB-401BC19A092A}" srcOrd="0" destOrd="0" presId="urn:microsoft.com/office/officeart/2008/layout/VerticalCurvedList"/>
    <dgm:cxn modelId="{5F7B2B97-2FCF-4520-9691-9210D14D23FD}" type="presParOf" srcId="{B4A467CC-8920-481A-A874-AC4FB1B2F7A8}" destId="{5E18551C-B84D-4196-9DA6-AC2FF2D8BD78}" srcOrd="9" destOrd="0" presId="urn:microsoft.com/office/officeart/2008/layout/VerticalCurvedList"/>
    <dgm:cxn modelId="{5BFCEF8F-325E-438A-A93A-62B813D31535}" type="presParOf" srcId="{B4A467CC-8920-481A-A874-AC4FB1B2F7A8}" destId="{8C7E8CAE-3BC1-45D5-8038-EE185327D835}" srcOrd="10" destOrd="0" presId="urn:microsoft.com/office/officeart/2008/layout/VerticalCurvedList"/>
    <dgm:cxn modelId="{91E92956-7344-4D0B-9980-D667C26CC4CF}" type="presParOf" srcId="{8C7E8CAE-3BC1-45D5-8038-EE185327D835}" destId="{9D30D31F-D723-4E81-B4C2-F9FE888037F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A0683B-7CAE-44D0-8B38-EF704704DE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976307B-2597-46AC-91B1-80FBA49CD59C}">
      <dgm:prSet phldrT="[Text]"/>
      <dgm:spPr>
        <a:solidFill>
          <a:schemeClr val="bg1">
            <a:lumMod val="85000"/>
          </a:schemeClr>
        </a:solidFill>
      </dgm:spPr>
      <dgm:t>
        <a:bodyPr/>
        <a:lstStyle/>
        <a:p>
          <a:r>
            <a:rPr lang="en-US" dirty="0" smtClean="0"/>
            <a:t>Team Appraisals</a:t>
          </a:r>
          <a:endParaRPr lang="en-US" dirty="0"/>
        </a:p>
      </dgm:t>
    </dgm:pt>
    <dgm:pt modelId="{83AD10D0-9ECA-4CE6-A64F-D4463448A7E3}" type="parTrans" cxnId="{04F70026-1FA1-4FC4-85DF-3EEF096B4351}">
      <dgm:prSet/>
      <dgm:spPr/>
      <dgm:t>
        <a:bodyPr/>
        <a:lstStyle/>
        <a:p>
          <a:endParaRPr lang="en-US"/>
        </a:p>
      </dgm:t>
    </dgm:pt>
    <dgm:pt modelId="{0E186BB1-D441-4D62-B4D3-A2AF195F4739}" type="sibTrans" cxnId="{04F70026-1FA1-4FC4-85DF-3EEF096B4351}">
      <dgm:prSet/>
      <dgm:spPr/>
      <dgm:t>
        <a:bodyPr/>
        <a:lstStyle/>
        <a:p>
          <a:endParaRPr lang="en-US"/>
        </a:p>
      </dgm:t>
    </dgm:pt>
    <dgm:pt modelId="{BC6203EF-07CA-4CB9-A4B0-DF4AD148E9BD}">
      <dgm:prSet phldrT="[Text]"/>
      <dgm:spPr>
        <a:solidFill>
          <a:schemeClr val="bg1">
            <a:lumMod val="85000"/>
          </a:schemeClr>
        </a:solidFill>
      </dgm:spPr>
      <dgm:t>
        <a:bodyPr/>
        <a:lstStyle/>
        <a:p>
          <a:r>
            <a:rPr lang="en-US" dirty="0" smtClean="0"/>
            <a:t>Team Appraisals Cont.</a:t>
          </a:r>
          <a:endParaRPr lang="en-US" dirty="0"/>
        </a:p>
      </dgm:t>
    </dgm:pt>
    <dgm:pt modelId="{7046E15B-7068-415E-A9D9-DDDC48CDC0BA}" type="parTrans" cxnId="{A859389F-7038-4C00-99ED-2F97A9D320D2}">
      <dgm:prSet/>
      <dgm:spPr/>
      <dgm:t>
        <a:bodyPr/>
        <a:lstStyle/>
        <a:p>
          <a:endParaRPr lang="en-US"/>
        </a:p>
      </dgm:t>
    </dgm:pt>
    <dgm:pt modelId="{94E6FFB9-D895-4B40-845C-E0A4B1C5F98C}" type="sibTrans" cxnId="{A859389F-7038-4C00-99ED-2F97A9D320D2}">
      <dgm:prSet/>
      <dgm:spPr/>
      <dgm:t>
        <a:bodyPr/>
        <a:lstStyle/>
        <a:p>
          <a:endParaRPr lang="en-US"/>
        </a:p>
      </dgm:t>
    </dgm:pt>
    <dgm:pt modelId="{674C8904-4C10-46DB-9A40-C672BA2B6621}">
      <dgm:prSet phldrT="[Text]"/>
      <dgm:spPr>
        <a:solidFill>
          <a:schemeClr val="bg1">
            <a:lumMod val="85000"/>
          </a:schemeClr>
        </a:solidFill>
      </dgm:spPr>
      <dgm:t>
        <a:bodyPr/>
        <a:lstStyle/>
        <a:p>
          <a:r>
            <a:rPr lang="en-US" dirty="0" smtClean="0"/>
            <a:t>My Team Pay Progression</a:t>
          </a:r>
          <a:endParaRPr lang="en-US" dirty="0"/>
        </a:p>
      </dgm:t>
    </dgm:pt>
    <dgm:pt modelId="{9B8DA118-0CC6-420F-9267-6F2FA0F0B16A}" type="parTrans" cxnId="{A9C5D636-FA09-4FC1-B061-0369BE95C93F}">
      <dgm:prSet/>
      <dgm:spPr/>
      <dgm:t>
        <a:bodyPr/>
        <a:lstStyle/>
        <a:p>
          <a:endParaRPr lang="en-US"/>
        </a:p>
      </dgm:t>
    </dgm:pt>
    <dgm:pt modelId="{E98CF131-5730-473D-83B7-29FD9662AD57}" type="sibTrans" cxnId="{A9C5D636-FA09-4FC1-B061-0369BE95C93F}">
      <dgm:prSet/>
      <dgm:spPr/>
      <dgm:t>
        <a:bodyPr/>
        <a:lstStyle/>
        <a:p>
          <a:endParaRPr lang="en-US"/>
        </a:p>
      </dgm:t>
    </dgm:pt>
    <dgm:pt modelId="{3DC1C9DD-8B05-4C88-AFE8-DE0E833F7391}">
      <dgm:prSet phldrT="[Text]"/>
      <dgm:spPr>
        <a:solidFill>
          <a:schemeClr val="bg1">
            <a:lumMod val="85000"/>
          </a:schemeClr>
        </a:solidFill>
        <a:ln w="38100">
          <a:noFill/>
        </a:ln>
      </dgm:spPr>
      <dgm:t>
        <a:bodyPr/>
        <a:lstStyle/>
        <a:p>
          <a:r>
            <a:rPr lang="en-US" b="0" dirty="0" smtClean="0">
              <a:solidFill>
                <a:schemeClr val="bg1"/>
              </a:solidFill>
            </a:rPr>
            <a:t>Team Actions</a:t>
          </a:r>
          <a:endParaRPr lang="en-US" b="0" dirty="0">
            <a:solidFill>
              <a:schemeClr val="bg1"/>
            </a:solidFill>
          </a:endParaRPr>
        </a:p>
      </dgm:t>
    </dgm:pt>
    <dgm:pt modelId="{947B0EBF-6755-43D7-8F94-0C73FDCF9EC0}" type="parTrans" cxnId="{A8C60BB7-D60F-47DB-A024-1A0211072D4B}">
      <dgm:prSet/>
      <dgm:spPr/>
      <dgm:t>
        <a:bodyPr/>
        <a:lstStyle/>
        <a:p>
          <a:endParaRPr lang="en-US"/>
        </a:p>
      </dgm:t>
    </dgm:pt>
    <dgm:pt modelId="{FB49460A-BD48-40FE-8655-42D0F4442A67}" type="sibTrans" cxnId="{A8C60BB7-D60F-47DB-A024-1A0211072D4B}">
      <dgm:prSet/>
      <dgm:spPr/>
      <dgm:t>
        <a:bodyPr/>
        <a:lstStyle/>
        <a:p>
          <a:endParaRPr lang="en-US"/>
        </a:p>
      </dgm:t>
    </dgm:pt>
    <dgm:pt modelId="{82B52AE4-2EC2-4F0C-B4E2-4FC1304078F2}">
      <dgm:prSet phldrT="[Text]"/>
      <dgm:spPr>
        <a:noFill/>
        <a:ln w="38100">
          <a:solidFill>
            <a:srgbClr val="0070C0"/>
          </a:solidFill>
        </a:ln>
      </dgm:spPr>
      <dgm:t>
        <a:bodyPr/>
        <a:lstStyle/>
        <a:p>
          <a:r>
            <a:rPr lang="en-US" b="1" dirty="0" err="1" smtClean="0">
              <a:solidFill>
                <a:schemeClr val="tx1"/>
              </a:solidFill>
            </a:rPr>
            <a:t>Organisation</a:t>
          </a:r>
          <a:r>
            <a:rPr lang="en-US" b="1" dirty="0" smtClean="0">
              <a:solidFill>
                <a:schemeClr val="tx1"/>
              </a:solidFill>
            </a:rPr>
            <a:t> Chart</a:t>
          </a:r>
          <a:endParaRPr lang="en-US" b="1" dirty="0">
            <a:solidFill>
              <a:schemeClr val="tx1"/>
            </a:solidFill>
          </a:endParaRPr>
        </a:p>
      </dgm:t>
    </dgm:pt>
    <dgm:pt modelId="{D089C074-9E7E-451B-AAEE-C7590345B20C}" type="parTrans" cxnId="{586F2F62-ACE0-4C89-8A9B-F28AD05998CB}">
      <dgm:prSet/>
      <dgm:spPr/>
      <dgm:t>
        <a:bodyPr/>
        <a:lstStyle/>
        <a:p>
          <a:endParaRPr lang="en-GB"/>
        </a:p>
      </dgm:t>
    </dgm:pt>
    <dgm:pt modelId="{B5671D6F-8906-43C0-8F48-5D4987351407}" type="sibTrans" cxnId="{586F2F62-ACE0-4C89-8A9B-F28AD05998CB}">
      <dgm:prSet/>
      <dgm:spPr/>
      <dgm:t>
        <a:bodyPr/>
        <a:lstStyle/>
        <a:p>
          <a:endParaRPr lang="en-GB"/>
        </a:p>
      </dgm:t>
    </dgm:pt>
    <dgm:pt modelId="{AFD98FAF-B3E5-4E93-ADC6-2070B009BEB9}" type="pres">
      <dgm:prSet presAssocID="{3AA0683B-7CAE-44D0-8B38-EF704704DE3D}" presName="Name0" presStyleCnt="0">
        <dgm:presLayoutVars>
          <dgm:chMax val="7"/>
          <dgm:chPref val="7"/>
          <dgm:dir/>
        </dgm:presLayoutVars>
      </dgm:prSet>
      <dgm:spPr/>
      <dgm:t>
        <a:bodyPr/>
        <a:lstStyle/>
        <a:p>
          <a:endParaRPr lang="en-US"/>
        </a:p>
      </dgm:t>
    </dgm:pt>
    <dgm:pt modelId="{B4A467CC-8920-481A-A874-AC4FB1B2F7A8}" type="pres">
      <dgm:prSet presAssocID="{3AA0683B-7CAE-44D0-8B38-EF704704DE3D}" presName="Name1" presStyleCnt="0"/>
      <dgm:spPr/>
    </dgm:pt>
    <dgm:pt modelId="{43C8DBBE-59BA-45A7-A6D4-08FB4769C8E1}" type="pres">
      <dgm:prSet presAssocID="{3AA0683B-7CAE-44D0-8B38-EF704704DE3D}" presName="cycle" presStyleCnt="0"/>
      <dgm:spPr/>
    </dgm:pt>
    <dgm:pt modelId="{B5E39DF5-C8D0-4D64-94A4-E04E5F8F40EC}" type="pres">
      <dgm:prSet presAssocID="{3AA0683B-7CAE-44D0-8B38-EF704704DE3D}" presName="srcNode" presStyleLbl="node1" presStyleIdx="0" presStyleCnt="5"/>
      <dgm:spPr/>
    </dgm:pt>
    <dgm:pt modelId="{F19AB4D3-F937-474A-9F5D-81E46BA9C88B}" type="pres">
      <dgm:prSet presAssocID="{3AA0683B-7CAE-44D0-8B38-EF704704DE3D}" presName="conn" presStyleLbl="parChTrans1D2" presStyleIdx="0" presStyleCnt="1"/>
      <dgm:spPr/>
      <dgm:t>
        <a:bodyPr/>
        <a:lstStyle/>
        <a:p>
          <a:endParaRPr lang="en-US"/>
        </a:p>
      </dgm:t>
    </dgm:pt>
    <dgm:pt modelId="{0B896ADB-59C9-4D8C-8362-340C2E68E10A}" type="pres">
      <dgm:prSet presAssocID="{3AA0683B-7CAE-44D0-8B38-EF704704DE3D}" presName="extraNode" presStyleLbl="node1" presStyleIdx="0" presStyleCnt="5"/>
      <dgm:spPr/>
    </dgm:pt>
    <dgm:pt modelId="{5C1D2FC4-1FDC-47D2-AD83-7DBB9D047510}" type="pres">
      <dgm:prSet presAssocID="{3AA0683B-7CAE-44D0-8B38-EF704704DE3D}" presName="dstNode" presStyleLbl="node1" presStyleIdx="0" presStyleCnt="5"/>
      <dgm:spPr/>
    </dgm:pt>
    <dgm:pt modelId="{1A1D12E8-FADD-490F-AB92-AA5CE8EF5468}" type="pres">
      <dgm:prSet presAssocID="{E976307B-2597-46AC-91B1-80FBA49CD59C}" presName="text_1" presStyleLbl="node1" presStyleIdx="0" presStyleCnt="5">
        <dgm:presLayoutVars>
          <dgm:bulletEnabled val="1"/>
        </dgm:presLayoutVars>
      </dgm:prSet>
      <dgm:spPr/>
      <dgm:t>
        <a:bodyPr/>
        <a:lstStyle/>
        <a:p>
          <a:endParaRPr lang="en-US"/>
        </a:p>
      </dgm:t>
    </dgm:pt>
    <dgm:pt modelId="{CE62937B-0DCD-425F-91EA-9D653FBFBA88}" type="pres">
      <dgm:prSet presAssocID="{E976307B-2597-46AC-91B1-80FBA49CD59C}" presName="accent_1" presStyleCnt="0"/>
      <dgm:spPr/>
    </dgm:pt>
    <dgm:pt modelId="{73038EBD-7E3F-48CF-B104-C993AEC8D8B3}" type="pres">
      <dgm:prSet presAssocID="{E976307B-2597-46AC-91B1-80FBA49CD59C}" presName="accentRepeatNode" presStyleLbl="solidFgAcc1" presStyleIdx="0" presStyleCnt="5"/>
      <dgm:spPr/>
    </dgm:pt>
    <dgm:pt modelId="{D732DE9D-9F28-496C-B357-015D19570136}" type="pres">
      <dgm:prSet presAssocID="{BC6203EF-07CA-4CB9-A4B0-DF4AD148E9BD}" presName="text_2" presStyleLbl="node1" presStyleIdx="1" presStyleCnt="5">
        <dgm:presLayoutVars>
          <dgm:bulletEnabled val="1"/>
        </dgm:presLayoutVars>
      </dgm:prSet>
      <dgm:spPr/>
      <dgm:t>
        <a:bodyPr/>
        <a:lstStyle/>
        <a:p>
          <a:endParaRPr lang="en-US"/>
        </a:p>
      </dgm:t>
    </dgm:pt>
    <dgm:pt modelId="{03EAF411-4A9C-45A9-AE16-1AB6D6812587}" type="pres">
      <dgm:prSet presAssocID="{BC6203EF-07CA-4CB9-A4B0-DF4AD148E9BD}" presName="accent_2" presStyleCnt="0"/>
      <dgm:spPr/>
    </dgm:pt>
    <dgm:pt modelId="{B30C5C9D-1DC2-4FF5-A083-34D53905286A}" type="pres">
      <dgm:prSet presAssocID="{BC6203EF-07CA-4CB9-A4B0-DF4AD148E9BD}" presName="accentRepeatNode" presStyleLbl="solidFgAcc1" presStyleIdx="1" presStyleCnt="5"/>
      <dgm:spPr/>
    </dgm:pt>
    <dgm:pt modelId="{0F8FD5E6-2D9D-4EE7-BFEA-9175C0629250}" type="pres">
      <dgm:prSet presAssocID="{674C8904-4C10-46DB-9A40-C672BA2B6621}" presName="text_3" presStyleLbl="node1" presStyleIdx="2" presStyleCnt="5">
        <dgm:presLayoutVars>
          <dgm:bulletEnabled val="1"/>
        </dgm:presLayoutVars>
      </dgm:prSet>
      <dgm:spPr/>
      <dgm:t>
        <a:bodyPr/>
        <a:lstStyle/>
        <a:p>
          <a:endParaRPr lang="en-US"/>
        </a:p>
      </dgm:t>
    </dgm:pt>
    <dgm:pt modelId="{2F47B8C7-AAE8-4C7B-A9A8-0D47B2F57765}" type="pres">
      <dgm:prSet presAssocID="{674C8904-4C10-46DB-9A40-C672BA2B6621}" presName="accent_3" presStyleCnt="0"/>
      <dgm:spPr/>
    </dgm:pt>
    <dgm:pt modelId="{129314C8-7E98-46E3-846E-B75A738587E2}" type="pres">
      <dgm:prSet presAssocID="{674C8904-4C10-46DB-9A40-C672BA2B6621}" presName="accentRepeatNode" presStyleLbl="solidFgAcc1" presStyleIdx="2" presStyleCnt="5"/>
      <dgm:spPr/>
    </dgm:pt>
    <dgm:pt modelId="{1E00AA83-9949-4BC8-B13A-FF23B165BA32}" type="pres">
      <dgm:prSet presAssocID="{3DC1C9DD-8B05-4C88-AFE8-DE0E833F7391}" presName="text_4" presStyleLbl="node1" presStyleIdx="3" presStyleCnt="5">
        <dgm:presLayoutVars>
          <dgm:bulletEnabled val="1"/>
        </dgm:presLayoutVars>
      </dgm:prSet>
      <dgm:spPr/>
      <dgm:t>
        <a:bodyPr/>
        <a:lstStyle/>
        <a:p>
          <a:endParaRPr lang="en-US"/>
        </a:p>
      </dgm:t>
    </dgm:pt>
    <dgm:pt modelId="{C70DEB87-1893-45C1-9216-0375210A64B7}" type="pres">
      <dgm:prSet presAssocID="{3DC1C9DD-8B05-4C88-AFE8-DE0E833F7391}" presName="accent_4" presStyleCnt="0"/>
      <dgm:spPr/>
    </dgm:pt>
    <dgm:pt modelId="{5017AA0C-FFFF-4BF5-88AB-401BC19A092A}" type="pres">
      <dgm:prSet presAssocID="{3DC1C9DD-8B05-4C88-AFE8-DE0E833F7391}" presName="accentRepeatNode" presStyleLbl="solidFgAcc1" presStyleIdx="3" presStyleCnt="5"/>
      <dgm:spPr/>
    </dgm:pt>
    <dgm:pt modelId="{5E18551C-B84D-4196-9DA6-AC2FF2D8BD78}" type="pres">
      <dgm:prSet presAssocID="{82B52AE4-2EC2-4F0C-B4E2-4FC1304078F2}" presName="text_5" presStyleLbl="node1" presStyleIdx="4" presStyleCnt="5">
        <dgm:presLayoutVars>
          <dgm:bulletEnabled val="1"/>
        </dgm:presLayoutVars>
      </dgm:prSet>
      <dgm:spPr/>
      <dgm:t>
        <a:bodyPr/>
        <a:lstStyle/>
        <a:p>
          <a:endParaRPr lang="en-GB"/>
        </a:p>
      </dgm:t>
    </dgm:pt>
    <dgm:pt modelId="{8C7E8CAE-3BC1-45D5-8038-EE185327D835}" type="pres">
      <dgm:prSet presAssocID="{82B52AE4-2EC2-4F0C-B4E2-4FC1304078F2}" presName="accent_5" presStyleCnt="0"/>
      <dgm:spPr/>
    </dgm:pt>
    <dgm:pt modelId="{9D30D31F-D723-4E81-B4C2-F9FE888037F4}" type="pres">
      <dgm:prSet presAssocID="{82B52AE4-2EC2-4F0C-B4E2-4FC1304078F2}" presName="accentRepeatNode" presStyleLbl="solidFgAcc1" presStyleIdx="4" presStyleCnt="5"/>
      <dgm:spPr/>
    </dgm:pt>
  </dgm:ptLst>
  <dgm:cxnLst>
    <dgm:cxn modelId="{586F2F62-ACE0-4C89-8A9B-F28AD05998CB}" srcId="{3AA0683B-7CAE-44D0-8B38-EF704704DE3D}" destId="{82B52AE4-2EC2-4F0C-B4E2-4FC1304078F2}" srcOrd="4" destOrd="0" parTransId="{D089C074-9E7E-451B-AAEE-C7590345B20C}" sibTransId="{B5671D6F-8906-43C0-8F48-5D4987351407}"/>
    <dgm:cxn modelId="{E7B62F38-AF33-4103-9DD3-556DD0019B66}" type="presOf" srcId="{3AA0683B-7CAE-44D0-8B38-EF704704DE3D}" destId="{AFD98FAF-B3E5-4E93-ADC6-2070B009BEB9}" srcOrd="0" destOrd="0" presId="urn:microsoft.com/office/officeart/2008/layout/VerticalCurvedList"/>
    <dgm:cxn modelId="{04F70026-1FA1-4FC4-85DF-3EEF096B4351}" srcId="{3AA0683B-7CAE-44D0-8B38-EF704704DE3D}" destId="{E976307B-2597-46AC-91B1-80FBA49CD59C}" srcOrd="0" destOrd="0" parTransId="{83AD10D0-9ECA-4CE6-A64F-D4463448A7E3}" sibTransId="{0E186BB1-D441-4D62-B4D3-A2AF195F4739}"/>
    <dgm:cxn modelId="{A859389F-7038-4C00-99ED-2F97A9D320D2}" srcId="{3AA0683B-7CAE-44D0-8B38-EF704704DE3D}" destId="{BC6203EF-07CA-4CB9-A4B0-DF4AD148E9BD}" srcOrd="1" destOrd="0" parTransId="{7046E15B-7068-415E-A9D9-DDDC48CDC0BA}" sibTransId="{94E6FFB9-D895-4B40-845C-E0A4B1C5F98C}"/>
    <dgm:cxn modelId="{A9C5D636-FA09-4FC1-B061-0369BE95C93F}" srcId="{3AA0683B-7CAE-44D0-8B38-EF704704DE3D}" destId="{674C8904-4C10-46DB-9A40-C672BA2B6621}" srcOrd="2" destOrd="0" parTransId="{9B8DA118-0CC6-420F-9267-6F2FA0F0B16A}" sibTransId="{E98CF131-5730-473D-83B7-29FD9662AD57}"/>
    <dgm:cxn modelId="{4C027FDA-F17F-4C14-ACE1-E0E8B799FC96}" type="presOf" srcId="{82B52AE4-2EC2-4F0C-B4E2-4FC1304078F2}" destId="{5E18551C-B84D-4196-9DA6-AC2FF2D8BD78}" srcOrd="0" destOrd="0" presId="urn:microsoft.com/office/officeart/2008/layout/VerticalCurvedList"/>
    <dgm:cxn modelId="{1E33F31A-D514-4BC8-A6FA-A95790311B5C}" type="presOf" srcId="{3DC1C9DD-8B05-4C88-AFE8-DE0E833F7391}" destId="{1E00AA83-9949-4BC8-B13A-FF23B165BA32}" srcOrd="0" destOrd="0" presId="urn:microsoft.com/office/officeart/2008/layout/VerticalCurvedList"/>
    <dgm:cxn modelId="{8EFC690F-DE1D-4F33-93CF-587C3A056350}" type="presOf" srcId="{0E186BB1-D441-4D62-B4D3-A2AF195F4739}" destId="{F19AB4D3-F937-474A-9F5D-81E46BA9C88B}" srcOrd="0" destOrd="0" presId="urn:microsoft.com/office/officeart/2008/layout/VerticalCurvedList"/>
    <dgm:cxn modelId="{B46047C0-772F-438B-BEC8-EC59DEED6EC0}" type="presOf" srcId="{674C8904-4C10-46DB-9A40-C672BA2B6621}" destId="{0F8FD5E6-2D9D-4EE7-BFEA-9175C0629250}" srcOrd="0" destOrd="0" presId="urn:microsoft.com/office/officeart/2008/layout/VerticalCurvedList"/>
    <dgm:cxn modelId="{449304A3-E3D3-4622-8706-EFB5D1A844A1}" type="presOf" srcId="{BC6203EF-07CA-4CB9-A4B0-DF4AD148E9BD}" destId="{D732DE9D-9F28-496C-B357-015D19570136}" srcOrd="0" destOrd="0" presId="urn:microsoft.com/office/officeart/2008/layout/VerticalCurvedList"/>
    <dgm:cxn modelId="{162AB994-11E5-482B-A2F0-AD9188FF8E14}" type="presOf" srcId="{E976307B-2597-46AC-91B1-80FBA49CD59C}" destId="{1A1D12E8-FADD-490F-AB92-AA5CE8EF5468}" srcOrd="0" destOrd="0" presId="urn:microsoft.com/office/officeart/2008/layout/VerticalCurvedList"/>
    <dgm:cxn modelId="{A8C60BB7-D60F-47DB-A024-1A0211072D4B}" srcId="{3AA0683B-7CAE-44D0-8B38-EF704704DE3D}" destId="{3DC1C9DD-8B05-4C88-AFE8-DE0E833F7391}" srcOrd="3" destOrd="0" parTransId="{947B0EBF-6755-43D7-8F94-0C73FDCF9EC0}" sibTransId="{FB49460A-BD48-40FE-8655-42D0F4442A67}"/>
    <dgm:cxn modelId="{7882E0EA-E997-41FE-A42C-D7395E28E4A8}" type="presParOf" srcId="{AFD98FAF-B3E5-4E93-ADC6-2070B009BEB9}" destId="{B4A467CC-8920-481A-A874-AC4FB1B2F7A8}" srcOrd="0" destOrd="0" presId="urn:microsoft.com/office/officeart/2008/layout/VerticalCurvedList"/>
    <dgm:cxn modelId="{2B95242C-E5B2-4556-8328-03A8045401CD}" type="presParOf" srcId="{B4A467CC-8920-481A-A874-AC4FB1B2F7A8}" destId="{43C8DBBE-59BA-45A7-A6D4-08FB4769C8E1}" srcOrd="0" destOrd="0" presId="urn:microsoft.com/office/officeart/2008/layout/VerticalCurvedList"/>
    <dgm:cxn modelId="{334F496E-CC14-4798-A208-7D5273926D0A}" type="presParOf" srcId="{43C8DBBE-59BA-45A7-A6D4-08FB4769C8E1}" destId="{B5E39DF5-C8D0-4D64-94A4-E04E5F8F40EC}" srcOrd="0" destOrd="0" presId="urn:microsoft.com/office/officeart/2008/layout/VerticalCurvedList"/>
    <dgm:cxn modelId="{5E887C97-B33D-483E-8545-5E051FBD3E0C}" type="presParOf" srcId="{43C8DBBE-59BA-45A7-A6D4-08FB4769C8E1}" destId="{F19AB4D3-F937-474A-9F5D-81E46BA9C88B}" srcOrd="1" destOrd="0" presId="urn:microsoft.com/office/officeart/2008/layout/VerticalCurvedList"/>
    <dgm:cxn modelId="{2FC238F4-A361-43F3-8D21-106DD8BFCBDB}" type="presParOf" srcId="{43C8DBBE-59BA-45A7-A6D4-08FB4769C8E1}" destId="{0B896ADB-59C9-4D8C-8362-340C2E68E10A}" srcOrd="2" destOrd="0" presId="urn:microsoft.com/office/officeart/2008/layout/VerticalCurvedList"/>
    <dgm:cxn modelId="{F87E9527-4941-420F-B429-27834665FB1B}" type="presParOf" srcId="{43C8DBBE-59BA-45A7-A6D4-08FB4769C8E1}" destId="{5C1D2FC4-1FDC-47D2-AD83-7DBB9D047510}" srcOrd="3" destOrd="0" presId="urn:microsoft.com/office/officeart/2008/layout/VerticalCurvedList"/>
    <dgm:cxn modelId="{E96B68C3-EBDA-4B09-9E77-6B34BA292044}" type="presParOf" srcId="{B4A467CC-8920-481A-A874-AC4FB1B2F7A8}" destId="{1A1D12E8-FADD-490F-AB92-AA5CE8EF5468}" srcOrd="1" destOrd="0" presId="urn:microsoft.com/office/officeart/2008/layout/VerticalCurvedList"/>
    <dgm:cxn modelId="{BDA7796B-EB06-478C-BBF0-F7C517C85A55}" type="presParOf" srcId="{B4A467CC-8920-481A-A874-AC4FB1B2F7A8}" destId="{CE62937B-0DCD-425F-91EA-9D653FBFBA88}" srcOrd="2" destOrd="0" presId="urn:microsoft.com/office/officeart/2008/layout/VerticalCurvedList"/>
    <dgm:cxn modelId="{45642141-6960-4C70-979E-AE2D9052BA46}" type="presParOf" srcId="{CE62937B-0DCD-425F-91EA-9D653FBFBA88}" destId="{73038EBD-7E3F-48CF-B104-C993AEC8D8B3}" srcOrd="0" destOrd="0" presId="urn:microsoft.com/office/officeart/2008/layout/VerticalCurvedList"/>
    <dgm:cxn modelId="{C0A4B9EA-73EB-4F36-9BB3-5A804742F17D}" type="presParOf" srcId="{B4A467CC-8920-481A-A874-AC4FB1B2F7A8}" destId="{D732DE9D-9F28-496C-B357-015D19570136}" srcOrd="3" destOrd="0" presId="urn:microsoft.com/office/officeart/2008/layout/VerticalCurvedList"/>
    <dgm:cxn modelId="{021CC03F-83B3-436B-8C18-BA3C017179C1}" type="presParOf" srcId="{B4A467CC-8920-481A-A874-AC4FB1B2F7A8}" destId="{03EAF411-4A9C-45A9-AE16-1AB6D6812587}" srcOrd="4" destOrd="0" presId="urn:microsoft.com/office/officeart/2008/layout/VerticalCurvedList"/>
    <dgm:cxn modelId="{4BAEB0BF-9E6B-4F1D-91B3-6B1F1E463FC9}" type="presParOf" srcId="{03EAF411-4A9C-45A9-AE16-1AB6D6812587}" destId="{B30C5C9D-1DC2-4FF5-A083-34D53905286A}" srcOrd="0" destOrd="0" presId="urn:microsoft.com/office/officeart/2008/layout/VerticalCurvedList"/>
    <dgm:cxn modelId="{B731DCF6-CE5F-4B3B-A17C-E0AD7138D04C}" type="presParOf" srcId="{B4A467CC-8920-481A-A874-AC4FB1B2F7A8}" destId="{0F8FD5E6-2D9D-4EE7-BFEA-9175C0629250}" srcOrd="5" destOrd="0" presId="urn:microsoft.com/office/officeart/2008/layout/VerticalCurvedList"/>
    <dgm:cxn modelId="{B03BC38E-80B9-4037-A76C-E871B19E38A6}" type="presParOf" srcId="{B4A467CC-8920-481A-A874-AC4FB1B2F7A8}" destId="{2F47B8C7-AAE8-4C7B-A9A8-0D47B2F57765}" srcOrd="6" destOrd="0" presId="urn:microsoft.com/office/officeart/2008/layout/VerticalCurvedList"/>
    <dgm:cxn modelId="{9064F166-B79B-4184-B79B-7166802874CB}" type="presParOf" srcId="{2F47B8C7-AAE8-4C7B-A9A8-0D47B2F57765}" destId="{129314C8-7E98-46E3-846E-B75A738587E2}" srcOrd="0" destOrd="0" presId="urn:microsoft.com/office/officeart/2008/layout/VerticalCurvedList"/>
    <dgm:cxn modelId="{28D31843-24B9-40EB-B127-99B9C48BDBFC}" type="presParOf" srcId="{B4A467CC-8920-481A-A874-AC4FB1B2F7A8}" destId="{1E00AA83-9949-4BC8-B13A-FF23B165BA32}" srcOrd="7" destOrd="0" presId="urn:microsoft.com/office/officeart/2008/layout/VerticalCurvedList"/>
    <dgm:cxn modelId="{A696DFB1-12D0-4B94-A940-DB4BA925F0C8}" type="presParOf" srcId="{B4A467CC-8920-481A-A874-AC4FB1B2F7A8}" destId="{C70DEB87-1893-45C1-9216-0375210A64B7}" srcOrd="8" destOrd="0" presId="urn:microsoft.com/office/officeart/2008/layout/VerticalCurvedList"/>
    <dgm:cxn modelId="{74E3EDEC-461B-4A24-A32B-CF79351E0B91}" type="presParOf" srcId="{C70DEB87-1893-45C1-9216-0375210A64B7}" destId="{5017AA0C-FFFF-4BF5-88AB-401BC19A092A}" srcOrd="0" destOrd="0" presId="urn:microsoft.com/office/officeart/2008/layout/VerticalCurvedList"/>
    <dgm:cxn modelId="{8C47BD8C-4312-4226-8042-0B38DA3272DA}" type="presParOf" srcId="{B4A467CC-8920-481A-A874-AC4FB1B2F7A8}" destId="{5E18551C-B84D-4196-9DA6-AC2FF2D8BD78}" srcOrd="9" destOrd="0" presId="urn:microsoft.com/office/officeart/2008/layout/VerticalCurvedList"/>
    <dgm:cxn modelId="{98198148-652A-491D-B3DD-377946528C07}" type="presParOf" srcId="{B4A467CC-8920-481A-A874-AC4FB1B2F7A8}" destId="{8C7E8CAE-3BC1-45D5-8038-EE185327D835}" srcOrd="10" destOrd="0" presId="urn:microsoft.com/office/officeart/2008/layout/VerticalCurvedList"/>
    <dgm:cxn modelId="{362EF275-F3D8-4582-9151-1EE495B54EF7}" type="presParOf" srcId="{8C7E8CAE-3BC1-45D5-8038-EE185327D835}" destId="{9D30D31F-D723-4E81-B4C2-F9FE888037F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AB4D3-F937-474A-9F5D-81E46BA9C88B}">
      <dsp:nvSpPr>
        <dsp:cNvPr id="0" name=""/>
        <dsp:cNvSpPr/>
      </dsp:nvSpPr>
      <dsp:spPr>
        <a:xfrm>
          <a:off x="-2006056" y="-310921"/>
          <a:ext cx="2398127" cy="2398127"/>
        </a:xfrm>
        <a:prstGeom prst="blockArc">
          <a:avLst>
            <a:gd name="adj1" fmla="val 18900000"/>
            <a:gd name="adj2" fmla="val 2700000"/>
            <a:gd name="adj3" fmla="val 90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1D12E8-FADD-490F-AB92-AA5CE8EF5468}">
      <dsp:nvSpPr>
        <dsp:cNvPr id="0" name=""/>
        <dsp:cNvSpPr/>
      </dsp:nvSpPr>
      <dsp:spPr>
        <a:xfrm>
          <a:off x="173139" y="110982"/>
          <a:ext cx="1646130" cy="222106"/>
        </a:xfrm>
        <a:prstGeom prst="rect">
          <a:avLst/>
        </a:prstGeom>
        <a:noFill/>
        <a:ln w="381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b="1" kern="1200" dirty="0" smtClean="0">
              <a:solidFill>
                <a:schemeClr val="tx1"/>
              </a:solidFill>
            </a:rPr>
            <a:t>Team Appraisals</a:t>
          </a:r>
          <a:endParaRPr lang="en-US" sz="800" b="1" kern="1200" dirty="0">
            <a:solidFill>
              <a:schemeClr val="tx1"/>
            </a:solidFill>
          </a:endParaRPr>
        </a:p>
      </dsp:txBody>
      <dsp:txXfrm>
        <a:off x="173139" y="110982"/>
        <a:ext cx="1646130" cy="222106"/>
      </dsp:txXfrm>
    </dsp:sp>
    <dsp:sp modelId="{73038EBD-7E3F-48CF-B104-C993AEC8D8B3}">
      <dsp:nvSpPr>
        <dsp:cNvPr id="0" name=""/>
        <dsp:cNvSpPr/>
      </dsp:nvSpPr>
      <dsp:spPr>
        <a:xfrm>
          <a:off x="34322" y="83218"/>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32DE9D-9F28-496C-B357-015D19570136}">
      <dsp:nvSpPr>
        <dsp:cNvPr id="0" name=""/>
        <dsp:cNvSpPr/>
      </dsp:nvSpPr>
      <dsp:spPr>
        <a:xfrm>
          <a:off x="332294" y="444035"/>
          <a:ext cx="1486975"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Team  Appraisals  Cont.</a:t>
          </a:r>
          <a:endParaRPr lang="en-US" sz="800" kern="1200" dirty="0"/>
        </a:p>
      </dsp:txBody>
      <dsp:txXfrm>
        <a:off x="332294" y="444035"/>
        <a:ext cx="1486975" cy="222106"/>
      </dsp:txXfrm>
    </dsp:sp>
    <dsp:sp modelId="{B30C5C9D-1DC2-4FF5-A083-34D53905286A}">
      <dsp:nvSpPr>
        <dsp:cNvPr id="0" name=""/>
        <dsp:cNvSpPr/>
      </dsp:nvSpPr>
      <dsp:spPr>
        <a:xfrm>
          <a:off x="193477" y="416272"/>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8FD5E6-2D9D-4EE7-BFEA-9175C0629250}">
      <dsp:nvSpPr>
        <dsp:cNvPr id="0" name=""/>
        <dsp:cNvSpPr/>
      </dsp:nvSpPr>
      <dsp:spPr>
        <a:xfrm>
          <a:off x="381142" y="777089"/>
          <a:ext cx="1438127"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My Team Pay Progression</a:t>
          </a:r>
          <a:endParaRPr lang="en-US" sz="800" kern="1200" dirty="0"/>
        </a:p>
      </dsp:txBody>
      <dsp:txXfrm>
        <a:off x="381142" y="777089"/>
        <a:ext cx="1438127" cy="222106"/>
      </dsp:txXfrm>
    </dsp:sp>
    <dsp:sp modelId="{129314C8-7E98-46E3-846E-B75A738587E2}">
      <dsp:nvSpPr>
        <dsp:cNvPr id="0" name=""/>
        <dsp:cNvSpPr/>
      </dsp:nvSpPr>
      <dsp:spPr>
        <a:xfrm>
          <a:off x="242325" y="749325"/>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0AA83-9949-4BC8-B13A-FF23B165BA32}">
      <dsp:nvSpPr>
        <dsp:cNvPr id="0" name=""/>
        <dsp:cNvSpPr/>
      </dsp:nvSpPr>
      <dsp:spPr>
        <a:xfrm>
          <a:off x="332294" y="1110142"/>
          <a:ext cx="1486975"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Team Actions</a:t>
          </a:r>
          <a:endParaRPr lang="en-US" sz="800" kern="1200" dirty="0"/>
        </a:p>
      </dsp:txBody>
      <dsp:txXfrm>
        <a:off x="332294" y="1110142"/>
        <a:ext cx="1486975" cy="222106"/>
      </dsp:txXfrm>
    </dsp:sp>
    <dsp:sp modelId="{5017AA0C-FFFF-4BF5-88AB-401BC19A092A}">
      <dsp:nvSpPr>
        <dsp:cNvPr id="0" name=""/>
        <dsp:cNvSpPr/>
      </dsp:nvSpPr>
      <dsp:spPr>
        <a:xfrm>
          <a:off x="193477" y="1082379"/>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99DEC8-5753-4823-BDCD-786F480FD189}">
      <dsp:nvSpPr>
        <dsp:cNvPr id="0" name=""/>
        <dsp:cNvSpPr/>
      </dsp:nvSpPr>
      <dsp:spPr>
        <a:xfrm>
          <a:off x="173139" y="1443196"/>
          <a:ext cx="1646130"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err="1" smtClean="0"/>
            <a:t>Organisation</a:t>
          </a:r>
          <a:r>
            <a:rPr lang="en-US" sz="800" kern="1200" dirty="0" smtClean="0"/>
            <a:t> Chart</a:t>
          </a:r>
          <a:endParaRPr lang="en-US" sz="800" kern="1200" dirty="0"/>
        </a:p>
      </dsp:txBody>
      <dsp:txXfrm>
        <a:off x="173139" y="1443196"/>
        <a:ext cx="1646130" cy="222106"/>
      </dsp:txXfrm>
    </dsp:sp>
    <dsp:sp modelId="{4C4CE312-68D5-42D2-99E1-116AB537AB31}">
      <dsp:nvSpPr>
        <dsp:cNvPr id="0" name=""/>
        <dsp:cNvSpPr/>
      </dsp:nvSpPr>
      <dsp:spPr>
        <a:xfrm>
          <a:off x="34322" y="1415432"/>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AB4D3-F937-474A-9F5D-81E46BA9C88B}">
      <dsp:nvSpPr>
        <dsp:cNvPr id="0" name=""/>
        <dsp:cNvSpPr/>
      </dsp:nvSpPr>
      <dsp:spPr>
        <a:xfrm>
          <a:off x="-2006056" y="-310921"/>
          <a:ext cx="2398127" cy="2398127"/>
        </a:xfrm>
        <a:prstGeom prst="blockArc">
          <a:avLst>
            <a:gd name="adj1" fmla="val 18900000"/>
            <a:gd name="adj2" fmla="val 2700000"/>
            <a:gd name="adj3" fmla="val 90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1D12E8-FADD-490F-AB92-AA5CE8EF5468}">
      <dsp:nvSpPr>
        <dsp:cNvPr id="0" name=""/>
        <dsp:cNvSpPr/>
      </dsp:nvSpPr>
      <dsp:spPr>
        <a:xfrm>
          <a:off x="173139" y="110982"/>
          <a:ext cx="1646130"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Team Appraisals</a:t>
          </a:r>
          <a:endParaRPr lang="en-US" sz="800" kern="1200" dirty="0"/>
        </a:p>
      </dsp:txBody>
      <dsp:txXfrm>
        <a:off x="173139" y="110982"/>
        <a:ext cx="1646130" cy="222106"/>
      </dsp:txXfrm>
    </dsp:sp>
    <dsp:sp modelId="{73038EBD-7E3F-48CF-B104-C993AEC8D8B3}">
      <dsp:nvSpPr>
        <dsp:cNvPr id="0" name=""/>
        <dsp:cNvSpPr/>
      </dsp:nvSpPr>
      <dsp:spPr>
        <a:xfrm>
          <a:off x="34322" y="83218"/>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32DE9D-9F28-496C-B357-015D19570136}">
      <dsp:nvSpPr>
        <dsp:cNvPr id="0" name=""/>
        <dsp:cNvSpPr/>
      </dsp:nvSpPr>
      <dsp:spPr>
        <a:xfrm>
          <a:off x="332294" y="444035"/>
          <a:ext cx="1486975" cy="222106"/>
        </a:xfrm>
        <a:prstGeom prst="rect">
          <a:avLst/>
        </a:prstGeom>
        <a:noFill/>
        <a:ln w="381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b="1" kern="1200" dirty="0" smtClean="0">
              <a:solidFill>
                <a:schemeClr val="tx1"/>
              </a:solidFill>
            </a:rPr>
            <a:t>Team Appraisals Cont.</a:t>
          </a:r>
          <a:endParaRPr lang="en-US" sz="800" b="1" kern="1200" dirty="0">
            <a:solidFill>
              <a:schemeClr val="tx1"/>
            </a:solidFill>
          </a:endParaRPr>
        </a:p>
      </dsp:txBody>
      <dsp:txXfrm>
        <a:off x="332294" y="444035"/>
        <a:ext cx="1486975" cy="222106"/>
      </dsp:txXfrm>
    </dsp:sp>
    <dsp:sp modelId="{B30C5C9D-1DC2-4FF5-A083-34D53905286A}">
      <dsp:nvSpPr>
        <dsp:cNvPr id="0" name=""/>
        <dsp:cNvSpPr/>
      </dsp:nvSpPr>
      <dsp:spPr>
        <a:xfrm>
          <a:off x="193477" y="416272"/>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8FD5E6-2D9D-4EE7-BFEA-9175C0629250}">
      <dsp:nvSpPr>
        <dsp:cNvPr id="0" name=""/>
        <dsp:cNvSpPr/>
      </dsp:nvSpPr>
      <dsp:spPr>
        <a:xfrm>
          <a:off x="381142" y="777089"/>
          <a:ext cx="1438127"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My Team Pay Progression</a:t>
          </a:r>
          <a:endParaRPr lang="en-US" sz="800" kern="1200" dirty="0"/>
        </a:p>
      </dsp:txBody>
      <dsp:txXfrm>
        <a:off x="381142" y="777089"/>
        <a:ext cx="1438127" cy="222106"/>
      </dsp:txXfrm>
    </dsp:sp>
    <dsp:sp modelId="{129314C8-7E98-46E3-846E-B75A738587E2}">
      <dsp:nvSpPr>
        <dsp:cNvPr id="0" name=""/>
        <dsp:cNvSpPr/>
      </dsp:nvSpPr>
      <dsp:spPr>
        <a:xfrm>
          <a:off x="242325" y="749325"/>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0AA83-9949-4BC8-B13A-FF23B165BA32}">
      <dsp:nvSpPr>
        <dsp:cNvPr id="0" name=""/>
        <dsp:cNvSpPr/>
      </dsp:nvSpPr>
      <dsp:spPr>
        <a:xfrm>
          <a:off x="332294" y="1110142"/>
          <a:ext cx="1486975"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Team Actions</a:t>
          </a:r>
          <a:endParaRPr lang="en-US" sz="800" kern="1200" dirty="0"/>
        </a:p>
      </dsp:txBody>
      <dsp:txXfrm>
        <a:off x="332294" y="1110142"/>
        <a:ext cx="1486975" cy="222106"/>
      </dsp:txXfrm>
    </dsp:sp>
    <dsp:sp modelId="{5017AA0C-FFFF-4BF5-88AB-401BC19A092A}">
      <dsp:nvSpPr>
        <dsp:cNvPr id="0" name=""/>
        <dsp:cNvSpPr/>
      </dsp:nvSpPr>
      <dsp:spPr>
        <a:xfrm>
          <a:off x="193477" y="1082379"/>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E7A596-6346-40AD-B525-97E74B728DD7}">
      <dsp:nvSpPr>
        <dsp:cNvPr id="0" name=""/>
        <dsp:cNvSpPr/>
      </dsp:nvSpPr>
      <dsp:spPr>
        <a:xfrm>
          <a:off x="173139" y="1443196"/>
          <a:ext cx="1646130"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err="1" smtClean="0"/>
            <a:t>Organisation</a:t>
          </a:r>
          <a:r>
            <a:rPr lang="en-US" sz="800" kern="1200" dirty="0" smtClean="0"/>
            <a:t> Chart</a:t>
          </a:r>
          <a:endParaRPr lang="en-US" sz="800" kern="1200" dirty="0"/>
        </a:p>
      </dsp:txBody>
      <dsp:txXfrm>
        <a:off x="173139" y="1443196"/>
        <a:ext cx="1646130" cy="222106"/>
      </dsp:txXfrm>
    </dsp:sp>
    <dsp:sp modelId="{7EBD25D6-E86C-4F85-9FC8-4928DEA82DA6}">
      <dsp:nvSpPr>
        <dsp:cNvPr id="0" name=""/>
        <dsp:cNvSpPr/>
      </dsp:nvSpPr>
      <dsp:spPr>
        <a:xfrm>
          <a:off x="34322" y="1415432"/>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AB4D3-F937-474A-9F5D-81E46BA9C88B}">
      <dsp:nvSpPr>
        <dsp:cNvPr id="0" name=""/>
        <dsp:cNvSpPr/>
      </dsp:nvSpPr>
      <dsp:spPr>
        <a:xfrm>
          <a:off x="-2006056" y="-310921"/>
          <a:ext cx="2398127" cy="2398127"/>
        </a:xfrm>
        <a:prstGeom prst="blockArc">
          <a:avLst>
            <a:gd name="adj1" fmla="val 18900000"/>
            <a:gd name="adj2" fmla="val 2700000"/>
            <a:gd name="adj3" fmla="val 90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1D12E8-FADD-490F-AB92-AA5CE8EF5468}">
      <dsp:nvSpPr>
        <dsp:cNvPr id="0" name=""/>
        <dsp:cNvSpPr/>
      </dsp:nvSpPr>
      <dsp:spPr>
        <a:xfrm>
          <a:off x="173139" y="110982"/>
          <a:ext cx="1657016"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Team Appraisals</a:t>
          </a:r>
          <a:endParaRPr lang="en-US" sz="800" kern="1200" dirty="0"/>
        </a:p>
      </dsp:txBody>
      <dsp:txXfrm>
        <a:off x="173139" y="110982"/>
        <a:ext cx="1657016" cy="222106"/>
      </dsp:txXfrm>
    </dsp:sp>
    <dsp:sp modelId="{73038EBD-7E3F-48CF-B104-C993AEC8D8B3}">
      <dsp:nvSpPr>
        <dsp:cNvPr id="0" name=""/>
        <dsp:cNvSpPr/>
      </dsp:nvSpPr>
      <dsp:spPr>
        <a:xfrm>
          <a:off x="34322" y="83218"/>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32DE9D-9F28-496C-B357-015D19570136}">
      <dsp:nvSpPr>
        <dsp:cNvPr id="0" name=""/>
        <dsp:cNvSpPr/>
      </dsp:nvSpPr>
      <dsp:spPr>
        <a:xfrm>
          <a:off x="332294" y="444035"/>
          <a:ext cx="1497861"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Team Appraisals Cont.</a:t>
          </a:r>
          <a:endParaRPr lang="en-US" sz="800" kern="1200" dirty="0"/>
        </a:p>
      </dsp:txBody>
      <dsp:txXfrm>
        <a:off x="332294" y="444035"/>
        <a:ext cx="1497861" cy="222106"/>
      </dsp:txXfrm>
    </dsp:sp>
    <dsp:sp modelId="{B30C5C9D-1DC2-4FF5-A083-34D53905286A}">
      <dsp:nvSpPr>
        <dsp:cNvPr id="0" name=""/>
        <dsp:cNvSpPr/>
      </dsp:nvSpPr>
      <dsp:spPr>
        <a:xfrm>
          <a:off x="193477" y="416272"/>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8FD5E6-2D9D-4EE7-BFEA-9175C0629250}">
      <dsp:nvSpPr>
        <dsp:cNvPr id="0" name=""/>
        <dsp:cNvSpPr/>
      </dsp:nvSpPr>
      <dsp:spPr>
        <a:xfrm>
          <a:off x="381142" y="777089"/>
          <a:ext cx="1449013"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My Team Pay Progression</a:t>
          </a:r>
          <a:endParaRPr lang="en-US" sz="800" kern="1200" dirty="0"/>
        </a:p>
      </dsp:txBody>
      <dsp:txXfrm>
        <a:off x="381142" y="777089"/>
        <a:ext cx="1449013" cy="222106"/>
      </dsp:txXfrm>
    </dsp:sp>
    <dsp:sp modelId="{129314C8-7E98-46E3-846E-B75A738587E2}">
      <dsp:nvSpPr>
        <dsp:cNvPr id="0" name=""/>
        <dsp:cNvSpPr/>
      </dsp:nvSpPr>
      <dsp:spPr>
        <a:xfrm>
          <a:off x="242325" y="749325"/>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0AA83-9949-4BC8-B13A-FF23B165BA32}">
      <dsp:nvSpPr>
        <dsp:cNvPr id="0" name=""/>
        <dsp:cNvSpPr/>
      </dsp:nvSpPr>
      <dsp:spPr>
        <a:xfrm>
          <a:off x="332294" y="1110142"/>
          <a:ext cx="1497861" cy="222106"/>
        </a:xfrm>
        <a:prstGeom prst="rect">
          <a:avLst/>
        </a:prstGeom>
        <a:noFill/>
        <a:ln w="381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b="1" kern="1200" dirty="0" smtClean="0">
              <a:solidFill>
                <a:schemeClr val="tx1"/>
              </a:solidFill>
            </a:rPr>
            <a:t>Team Actions</a:t>
          </a:r>
          <a:endParaRPr lang="en-US" sz="800" b="1" kern="1200" dirty="0">
            <a:solidFill>
              <a:schemeClr val="tx1"/>
            </a:solidFill>
          </a:endParaRPr>
        </a:p>
      </dsp:txBody>
      <dsp:txXfrm>
        <a:off x="332294" y="1110142"/>
        <a:ext cx="1497861" cy="222106"/>
      </dsp:txXfrm>
    </dsp:sp>
    <dsp:sp modelId="{5017AA0C-FFFF-4BF5-88AB-401BC19A092A}">
      <dsp:nvSpPr>
        <dsp:cNvPr id="0" name=""/>
        <dsp:cNvSpPr/>
      </dsp:nvSpPr>
      <dsp:spPr>
        <a:xfrm>
          <a:off x="193477" y="1082379"/>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18551C-B84D-4196-9DA6-AC2FF2D8BD78}">
      <dsp:nvSpPr>
        <dsp:cNvPr id="0" name=""/>
        <dsp:cNvSpPr/>
      </dsp:nvSpPr>
      <dsp:spPr>
        <a:xfrm>
          <a:off x="173139" y="1443196"/>
          <a:ext cx="1657016" cy="222106"/>
        </a:xfrm>
        <a:prstGeom prst="rect">
          <a:avLst/>
        </a:prstGeom>
        <a:solidFill>
          <a:schemeClr val="bg1">
            <a:lumMod val="85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b="0" kern="1200" dirty="0" err="1" smtClean="0">
              <a:solidFill>
                <a:schemeClr val="bg1"/>
              </a:solidFill>
            </a:rPr>
            <a:t>Organisation</a:t>
          </a:r>
          <a:r>
            <a:rPr lang="en-US" sz="800" b="0" kern="1200" dirty="0" smtClean="0">
              <a:solidFill>
                <a:schemeClr val="bg1"/>
              </a:solidFill>
            </a:rPr>
            <a:t> Chart</a:t>
          </a:r>
          <a:endParaRPr lang="en-US" sz="800" b="0" kern="1200" dirty="0">
            <a:solidFill>
              <a:schemeClr val="bg1"/>
            </a:solidFill>
          </a:endParaRPr>
        </a:p>
      </dsp:txBody>
      <dsp:txXfrm>
        <a:off x="173139" y="1443196"/>
        <a:ext cx="1657016" cy="222106"/>
      </dsp:txXfrm>
    </dsp:sp>
    <dsp:sp modelId="{9D30D31F-D723-4E81-B4C2-F9FE888037F4}">
      <dsp:nvSpPr>
        <dsp:cNvPr id="0" name=""/>
        <dsp:cNvSpPr/>
      </dsp:nvSpPr>
      <dsp:spPr>
        <a:xfrm>
          <a:off x="34322" y="1415432"/>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AB4D3-F937-474A-9F5D-81E46BA9C88B}">
      <dsp:nvSpPr>
        <dsp:cNvPr id="0" name=""/>
        <dsp:cNvSpPr/>
      </dsp:nvSpPr>
      <dsp:spPr>
        <a:xfrm>
          <a:off x="-2006056" y="-310921"/>
          <a:ext cx="2398127" cy="2398127"/>
        </a:xfrm>
        <a:prstGeom prst="blockArc">
          <a:avLst>
            <a:gd name="adj1" fmla="val 18900000"/>
            <a:gd name="adj2" fmla="val 2700000"/>
            <a:gd name="adj3" fmla="val 90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1D12E8-FADD-490F-AB92-AA5CE8EF5468}">
      <dsp:nvSpPr>
        <dsp:cNvPr id="0" name=""/>
        <dsp:cNvSpPr/>
      </dsp:nvSpPr>
      <dsp:spPr>
        <a:xfrm>
          <a:off x="173139" y="110982"/>
          <a:ext cx="1657016"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Team Appraisals</a:t>
          </a:r>
          <a:endParaRPr lang="en-US" sz="800" kern="1200" dirty="0"/>
        </a:p>
      </dsp:txBody>
      <dsp:txXfrm>
        <a:off x="173139" y="110982"/>
        <a:ext cx="1657016" cy="222106"/>
      </dsp:txXfrm>
    </dsp:sp>
    <dsp:sp modelId="{73038EBD-7E3F-48CF-B104-C993AEC8D8B3}">
      <dsp:nvSpPr>
        <dsp:cNvPr id="0" name=""/>
        <dsp:cNvSpPr/>
      </dsp:nvSpPr>
      <dsp:spPr>
        <a:xfrm>
          <a:off x="34322" y="83218"/>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32DE9D-9F28-496C-B357-015D19570136}">
      <dsp:nvSpPr>
        <dsp:cNvPr id="0" name=""/>
        <dsp:cNvSpPr/>
      </dsp:nvSpPr>
      <dsp:spPr>
        <a:xfrm>
          <a:off x="332294" y="444035"/>
          <a:ext cx="1497861"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Team Appraisals Cont.</a:t>
          </a:r>
          <a:endParaRPr lang="en-US" sz="800" kern="1200" dirty="0"/>
        </a:p>
      </dsp:txBody>
      <dsp:txXfrm>
        <a:off x="332294" y="444035"/>
        <a:ext cx="1497861" cy="222106"/>
      </dsp:txXfrm>
    </dsp:sp>
    <dsp:sp modelId="{B30C5C9D-1DC2-4FF5-A083-34D53905286A}">
      <dsp:nvSpPr>
        <dsp:cNvPr id="0" name=""/>
        <dsp:cNvSpPr/>
      </dsp:nvSpPr>
      <dsp:spPr>
        <a:xfrm>
          <a:off x="193477" y="416272"/>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8FD5E6-2D9D-4EE7-BFEA-9175C0629250}">
      <dsp:nvSpPr>
        <dsp:cNvPr id="0" name=""/>
        <dsp:cNvSpPr/>
      </dsp:nvSpPr>
      <dsp:spPr>
        <a:xfrm>
          <a:off x="381142" y="777089"/>
          <a:ext cx="1449013" cy="22210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kern="1200" dirty="0" smtClean="0"/>
            <a:t>My Team Pay Progression</a:t>
          </a:r>
          <a:endParaRPr lang="en-US" sz="800" kern="1200" dirty="0"/>
        </a:p>
      </dsp:txBody>
      <dsp:txXfrm>
        <a:off x="381142" y="777089"/>
        <a:ext cx="1449013" cy="222106"/>
      </dsp:txXfrm>
    </dsp:sp>
    <dsp:sp modelId="{129314C8-7E98-46E3-846E-B75A738587E2}">
      <dsp:nvSpPr>
        <dsp:cNvPr id="0" name=""/>
        <dsp:cNvSpPr/>
      </dsp:nvSpPr>
      <dsp:spPr>
        <a:xfrm>
          <a:off x="242325" y="749325"/>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0AA83-9949-4BC8-B13A-FF23B165BA32}">
      <dsp:nvSpPr>
        <dsp:cNvPr id="0" name=""/>
        <dsp:cNvSpPr/>
      </dsp:nvSpPr>
      <dsp:spPr>
        <a:xfrm>
          <a:off x="332294" y="1110142"/>
          <a:ext cx="1497861" cy="222106"/>
        </a:xfrm>
        <a:prstGeom prst="rect">
          <a:avLst/>
        </a:prstGeom>
        <a:solidFill>
          <a:schemeClr val="bg1">
            <a:lumMod val="85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b="0" kern="1200" dirty="0" smtClean="0">
              <a:solidFill>
                <a:schemeClr val="bg1"/>
              </a:solidFill>
            </a:rPr>
            <a:t>Team Actions</a:t>
          </a:r>
          <a:endParaRPr lang="en-US" sz="800" b="0" kern="1200" dirty="0">
            <a:solidFill>
              <a:schemeClr val="bg1"/>
            </a:solidFill>
          </a:endParaRPr>
        </a:p>
      </dsp:txBody>
      <dsp:txXfrm>
        <a:off x="332294" y="1110142"/>
        <a:ext cx="1497861" cy="222106"/>
      </dsp:txXfrm>
    </dsp:sp>
    <dsp:sp modelId="{5017AA0C-FFFF-4BF5-88AB-401BC19A092A}">
      <dsp:nvSpPr>
        <dsp:cNvPr id="0" name=""/>
        <dsp:cNvSpPr/>
      </dsp:nvSpPr>
      <dsp:spPr>
        <a:xfrm>
          <a:off x="193477" y="1082379"/>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18551C-B84D-4196-9DA6-AC2FF2D8BD78}">
      <dsp:nvSpPr>
        <dsp:cNvPr id="0" name=""/>
        <dsp:cNvSpPr/>
      </dsp:nvSpPr>
      <dsp:spPr>
        <a:xfrm>
          <a:off x="173139" y="1443196"/>
          <a:ext cx="1657016" cy="222106"/>
        </a:xfrm>
        <a:prstGeom prst="rect">
          <a:avLst/>
        </a:prstGeom>
        <a:noFill/>
        <a:ln w="381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97" tIns="20320" rIns="20320" bIns="20320" numCol="1" spcCol="1270" anchor="ctr" anchorCtr="0">
          <a:noAutofit/>
        </a:bodyPr>
        <a:lstStyle/>
        <a:p>
          <a:pPr lvl="0" algn="l" defTabSz="355600">
            <a:lnSpc>
              <a:spcPct val="90000"/>
            </a:lnSpc>
            <a:spcBef>
              <a:spcPct val="0"/>
            </a:spcBef>
            <a:spcAft>
              <a:spcPct val="35000"/>
            </a:spcAft>
          </a:pPr>
          <a:r>
            <a:rPr lang="en-US" sz="800" b="1" kern="1200" dirty="0" err="1" smtClean="0">
              <a:solidFill>
                <a:schemeClr val="tx1"/>
              </a:solidFill>
            </a:rPr>
            <a:t>Organisation</a:t>
          </a:r>
          <a:r>
            <a:rPr lang="en-US" sz="800" b="1" kern="1200" dirty="0" smtClean="0">
              <a:solidFill>
                <a:schemeClr val="tx1"/>
              </a:solidFill>
            </a:rPr>
            <a:t> Chart</a:t>
          </a:r>
          <a:endParaRPr lang="en-US" sz="800" b="1" kern="1200" dirty="0">
            <a:solidFill>
              <a:schemeClr val="tx1"/>
            </a:solidFill>
          </a:endParaRPr>
        </a:p>
      </dsp:txBody>
      <dsp:txXfrm>
        <a:off x="173139" y="1443196"/>
        <a:ext cx="1657016" cy="222106"/>
      </dsp:txXfrm>
    </dsp:sp>
    <dsp:sp modelId="{9D30D31F-D723-4E81-B4C2-F9FE888037F4}">
      <dsp:nvSpPr>
        <dsp:cNvPr id="0" name=""/>
        <dsp:cNvSpPr/>
      </dsp:nvSpPr>
      <dsp:spPr>
        <a:xfrm>
          <a:off x="34322" y="1415432"/>
          <a:ext cx="277633" cy="2776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2D714E1-E48F-4F09-8358-A72B9B0B5DC7}" type="datetimeFigureOut">
              <a:rPr lang="en-GB" smtClean="0"/>
              <a:t>16/01/2020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CFE9D28-FFAA-4D44-9941-C9DBAD73D1A6}" type="slidenum">
              <a:rPr lang="en-GB" smtClean="0"/>
              <a:t>‹#›</a:t>
            </a:fld>
            <a:endParaRPr lang="en-GB"/>
          </a:p>
        </p:txBody>
      </p:sp>
    </p:spTree>
    <p:extLst>
      <p:ext uri="{BB962C8B-B14F-4D97-AF65-F5344CB8AC3E}">
        <p14:creationId xmlns:p14="http://schemas.microsoft.com/office/powerpoint/2010/main" val="1449147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EA94EEA-CD6F-4330-B005-0A1E4FB13197}" type="datetimeFigureOut">
              <a:rPr lang="en-GB" smtClean="0"/>
              <a:t>16/01/2020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1DE58A-B16A-4956-A1BB-3757C0A65B7D}" type="slidenum">
              <a:rPr lang="en-GB" smtClean="0"/>
              <a:t>‹#›</a:t>
            </a:fld>
            <a:endParaRPr lang="en-GB"/>
          </a:p>
        </p:txBody>
      </p:sp>
    </p:spTree>
    <p:extLst>
      <p:ext uri="{BB962C8B-B14F-4D97-AF65-F5344CB8AC3E}">
        <p14:creationId xmlns:p14="http://schemas.microsoft.com/office/powerpoint/2010/main" val="368162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quick tour of your Manager/Supervisor dashboard</a:t>
            </a:r>
            <a:r>
              <a:rPr lang="en-GB" baseline="0" dirty="0" smtClean="0"/>
              <a:t> showing what is there for you and how you can use it.</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a:t>
            </a:fld>
            <a:endParaRPr lang="en-GB"/>
          </a:p>
        </p:txBody>
      </p:sp>
    </p:spTree>
    <p:extLst>
      <p:ext uri="{BB962C8B-B14F-4D97-AF65-F5344CB8AC3E}">
        <p14:creationId xmlns:p14="http://schemas.microsoft.com/office/powerpoint/2010/main" val="315463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10</a:t>
            </a:fld>
            <a:endParaRPr lang="en-GB"/>
          </a:p>
        </p:txBody>
      </p:sp>
    </p:spTree>
    <p:extLst>
      <p:ext uri="{BB962C8B-B14F-4D97-AF65-F5344CB8AC3E}">
        <p14:creationId xmlns:p14="http://schemas.microsoft.com/office/powerpoint/2010/main" val="299243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Launch ESR</a:t>
            </a:r>
            <a:r>
              <a:rPr lang="en-GB" baseline="0" dirty="0" smtClean="0"/>
              <a:t> to access your dashboard. Click on My ESR as shown &amp; then click on manager to access your manager/supervisor dashboard.</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2</a:t>
            </a:fld>
            <a:endParaRPr lang="en-GB"/>
          </a:p>
        </p:txBody>
      </p:sp>
    </p:spTree>
    <p:extLst>
      <p:ext uri="{BB962C8B-B14F-4D97-AF65-F5344CB8AC3E}">
        <p14:creationId xmlns:p14="http://schemas.microsoft.com/office/powerpoint/2010/main" val="318080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 your manager/supervisor dashboard will look</a:t>
            </a:r>
            <a:r>
              <a:rPr lang="en-GB" baseline="0" dirty="0" smtClean="0"/>
              <a:t> like with a number of portlets displayed and a navigation pane down the left hand side. </a:t>
            </a:r>
          </a:p>
          <a:p>
            <a:r>
              <a:rPr lang="en-GB" baseline="0" dirty="0" smtClean="0"/>
              <a:t>If you click on My Team Personal Information on the left hand side this is where you can see information like home addresses, emergency contact numbers. You may want to ask your team members to ensure they have the correct personal details in ESR. They can do this themselves via the My ESR Personal Information portlet. </a:t>
            </a:r>
          </a:p>
          <a:p>
            <a:endParaRPr lang="en-GB" baseline="0" dirty="0" smtClean="0"/>
          </a:p>
          <a:p>
            <a:r>
              <a:rPr lang="en-GB" baseline="0" dirty="0" smtClean="0"/>
              <a:t>After any action in the portlet clicking on the portal icon (top right hand corner) will take you back to your manager/supervisor dashboard.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3</a:t>
            </a:fld>
            <a:endParaRPr lang="en-GB"/>
          </a:p>
        </p:txBody>
      </p:sp>
    </p:spTree>
    <p:extLst>
      <p:ext uri="{BB962C8B-B14F-4D97-AF65-F5344CB8AC3E}">
        <p14:creationId xmlns:p14="http://schemas.microsoft.com/office/powerpoint/2010/main" val="150045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see the</a:t>
            </a:r>
            <a:r>
              <a:rPr lang="en-GB" baseline="0" dirty="0" smtClean="0"/>
              <a:t> appraisal compliance for your hierarchy. Please be aware that this will also include any new starters so if you were expecting it to be 100% and it is not, this maybe the reason. You can check by clicking on Manage Appraisals.</a:t>
            </a:r>
          </a:p>
          <a:p>
            <a:endParaRPr lang="en-GB" baseline="0" dirty="0" smtClean="0"/>
          </a:p>
          <a:p>
            <a:r>
              <a:rPr lang="en-GB" baseline="0" dirty="0" smtClean="0"/>
              <a:t>When you have carried out an appraisal click on Manage appraisals to record the date &amp; upload completed appraisal documentation. A separate How to Guide is available to help you with this.</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4</a:t>
            </a:fld>
            <a:endParaRPr lang="en-GB"/>
          </a:p>
        </p:txBody>
      </p:sp>
    </p:spTree>
    <p:extLst>
      <p:ext uri="{BB962C8B-B14F-4D97-AF65-F5344CB8AC3E}">
        <p14:creationId xmlns:p14="http://schemas.microsoft.com/office/powerpoint/2010/main" val="262918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Clicking on the grey compliance</a:t>
            </a:r>
            <a:r>
              <a:rPr lang="en-GB" baseline="0" dirty="0" smtClean="0"/>
              <a:t> % </a:t>
            </a:r>
            <a:r>
              <a:rPr lang="en-GB" dirty="0" smtClean="0"/>
              <a:t>strip opens</a:t>
            </a:r>
            <a:r>
              <a:rPr lang="en-GB" baseline="0" dirty="0" smtClean="0"/>
              <a:t> up business intelligence (BI) report. This is where you can find out more about compliance status for the teams within your hierarchy and monitor appraisal activity. </a:t>
            </a:r>
          </a:p>
          <a:p>
            <a:endParaRPr lang="en-GB" baseline="0" dirty="0" smtClean="0"/>
          </a:p>
          <a:p>
            <a:r>
              <a:rPr lang="en-GB" b="1" baseline="0" dirty="0" smtClean="0"/>
              <a:t>Please be aware that you will receive a revised appraisal reminder email for the next few months. This will guide you to view your appraisal information here. </a:t>
            </a:r>
            <a:endParaRPr lang="en-GB" b="1" dirty="0" smtClean="0"/>
          </a:p>
          <a:p>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5</a:t>
            </a:fld>
            <a:endParaRPr lang="en-GB"/>
          </a:p>
        </p:txBody>
      </p:sp>
    </p:spTree>
    <p:extLst>
      <p:ext uri="{BB962C8B-B14F-4D97-AF65-F5344CB8AC3E}">
        <p14:creationId xmlns:p14="http://schemas.microsoft.com/office/powerpoint/2010/main" val="4087772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detail</a:t>
            </a:r>
            <a:r>
              <a:rPr lang="en-GB" baseline="0" dirty="0" smtClean="0"/>
              <a:t> about the BI reports available.</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6</a:t>
            </a:fld>
            <a:endParaRPr lang="en-GB"/>
          </a:p>
        </p:txBody>
      </p:sp>
    </p:spTree>
    <p:extLst>
      <p:ext uri="{BB962C8B-B14F-4D97-AF65-F5344CB8AC3E}">
        <p14:creationId xmlns:p14="http://schemas.microsoft.com/office/powerpoint/2010/main" val="12423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7</a:t>
            </a:fld>
            <a:endParaRPr lang="en-GB"/>
          </a:p>
        </p:txBody>
      </p:sp>
    </p:spTree>
    <p:extLst>
      <p:ext uri="{BB962C8B-B14F-4D97-AF65-F5344CB8AC3E}">
        <p14:creationId xmlns:p14="http://schemas.microsoft.com/office/powerpoint/2010/main" val="217925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The information that you will see depends on how your department structure has been set up – this is the Reporting Hierarchy. As a Manager/Supervisor you will be able to view information for your direct reports and for anyone further down the ESR hierarchy. In ESR Level 1 (L1) of the reporting hierarchy is your direct reports. Level 2 is the next level down and so on. You can view your staff information directly once you launch your organisation chart. </a:t>
            </a:r>
          </a:p>
          <a:p>
            <a:endPar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100" b="1" i="0" u="none" strike="noStrike" kern="1200" baseline="0" dirty="0" smtClean="0">
                <a:solidFill>
                  <a:schemeClr val="tx1"/>
                </a:solidFill>
                <a:latin typeface="Arial" panose="020B0604020202020204" pitchFamily="34" charset="0"/>
                <a:ea typeface="+mn-ea"/>
                <a:cs typeface="Arial" panose="020B0604020202020204" pitchFamily="34" charset="0"/>
              </a:rPr>
              <a:t>It is key that we keep your hierarchy information up to date to ensure the right staff see and are able to manage information for the right people. Each month you will receive an email asking for any updates. It is vital that you complete and return this to us with any changes.</a:t>
            </a:r>
          </a:p>
        </p:txBody>
      </p:sp>
      <p:sp>
        <p:nvSpPr>
          <p:cNvPr id="4" name="Slide Number Placeholder 3"/>
          <p:cNvSpPr>
            <a:spLocks noGrp="1"/>
          </p:cNvSpPr>
          <p:nvPr>
            <p:ph type="sldNum" sz="quarter" idx="10"/>
          </p:nvPr>
        </p:nvSpPr>
        <p:spPr/>
        <p:txBody>
          <a:bodyPr/>
          <a:lstStyle/>
          <a:p>
            <a:fld id="{A11DE58A-B16A-4956-A1BB-3757C0A65B7D}" type="slidenum">
              <a:rPr lang="en-GB" smtClean="0"/>
              <a:t>8</a:t>
            </a:fld>
            <a:endParaRPr lang="en-GB"/>
          </a:p>
        </p:txBody>
      </p:sp>
    </p:spTree>
    <p:extLst>
      <p:ext uri="{BB962C8B-B14F-4D97-AF65-F5344CB8AC3E}">
        <p14:creationId xmlns:p14="http://schemas.microsoft.com/office/powerpoint/2010/main" val="197133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Ensuring you have an email</a:t>
            </a:r>
            <a:r>
              <a:rPr lang="en-GB" baseline="0" dirty="0" smtClean="0"/>
              <a:t> address in ESR will enable you to receive your notifications to your ‘in box’. The majority of these will be for your information only. The notifications will also appear on your manager/supervisor dashboard. To clear these you do need to acknowledge them as only reading them via your ‘in box’ does not clear them – sorry! </a:t>
            </a:r>
          </a:p>
          <a:p>
            <a:endParaRPr lang="en-GB" baseline="0" dirty="0" smtClean="0"/>
          </a:p>
          <a:p>
            <a:r>
              <a:rPr lang="en-GB" baseline="0" dirty="0" smtClean="0"/>
              <a:t>There is a How to Guide to help you understand the notifications you will be receiving.</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9</a:t>
            </a:fld>
            <a:endParaRPr lang="en-GB"/>
          </a:p>
        </p:txBody>
      </p:sp>
    </p:spTree>
    <p:extLst>
      <p:ext uri="{BB962C8B-B14F-4D97-AF65-F5344CB8AC3E}">
        <p14:creationId xmlns:p14="http://schemas.microsoft.com/office/powerpoint/2010/main" val="1399155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10" y="1634711"/>
            <a:ext cx="3291847" cy="3035814"/>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95157" y="3902427"/>
            <a:ext cx="1897384" cy="1888240"/>
          </a:xfrm>
          <a:prstGeom prst="rect">
            <a:avLst/>
          </a:prstGeom>
        </p:spPr>
      </p:pic>
      <p:sp>
        <p:nvSpPr>
          <p:cNvPr id="15" name="Freeform 5"/>
          <p:cNvSpPr>
            <a:spLocks/>
          </p:cNvSpPr>
          <p:nvPr userDrawn="1"/>
        </p:nvSpPr>
        <p:spPr bwMode="auto">
          <a:xfrm>
            <a:off x="0" y="0"/>
            <a:ext cx="9144000" cy="3060700"/>
          </a:xfrm>
          <a:custGeom>
            <a:avLst/>
            <a:gdLst>
              <a:gd name="T0" fmla="*/ 9599 w 9599"/>
              <a:gd name="T1" fmla="*/ 3199 h 3199"/>
              <a:gd name="T2" fmla="*/ 9599 w 9599"/>
              <a:gd name="T3" fmla="*/ 3199 h 3199"/>
              <a:gd name="T4" fmla="*/ 9599 w 9599"/>
              <a:gd name="T5" fmla="*/ 0 h 3199"/>
              <a:gd name="T6" fmla="*/ 0 w 9599"/>
              <a:gd name="T7" fmla="*/ 0 h 3199"/>
              <a:gd name="T8" fmla="*/ 0 w 9599"/>
              <a:gd name="T9" fmla="*/ 1309 h 3199"/>
              <a:gd name="T10" fmla="*/ 7710 w 9599"/>
              <a:gd name="T11" fmla="*/ 1309 h 3199"/>
              <a:gd name="T12" fmla="*/ 9599 w 9599"/>
              <a:gd name="T13" fmla="*/ 3199 h 3199"/>
            </a:gdLst>
            <a:ahLst/>
            <a:cxnLst>
              <a:cxn ang="0">
                <a:pos x="T0" y="T1"/>
              </a:cxn>
              <a:cxn ang="0">
                <a:pos x="T2" y="T3"/>
              </a:cxn>
              <a:cxn ang="0">
                <a:pos x="T4" y="T5"/>
              </a:cxn>
              <a:cxn ang="0">
                <a:pos x="T6" y="T7"/>
              </a:cxn>
              <a:cxn ang="0">
                <a:pos x="T8" y="T9"/>
              </a:cxn>
              <a:cxn ang="0">
                <a:pos x="T10" y="T11"/>
              </a:cxn>
              <a:cxn ang="0">
                <a:pos x="T12" y="T13"/>
              </a:cxn>
            </a:cxnLst>
            <a:rect l="0" t="0" r="r" b="b"/>
            <a:pathLst>
              <a:path w="9599" h="3199">
                <a:moveTo>
                  <a:pt x="9599" y="3199"/>
                </a:moveTo>
                <a:lnTo>
                  <a:pt x="9599" y="3199"/>
                </a:lnTo>
                <a:lnTo>
                  <a:pt x="9599" y="0"/>
                </a:lnTo>
                <a:lnTo>
                  <a:pt x="0" y="0"/>
                </a:lnTo>
                <a:lnTo>
                  <a:pt x="0" y="1309"/>
                </a:lnTo>
                <a:lnTo>
                  <a:pt x="7710" y="1309"/>
                </a:lnTo>
                <a:cubicBezTo>
                  <a:pt x="9599" y="1309"/>
                  <a:pt x="9599" y="3199"/>
                  <a:pt x="9599" y="319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hasCustomPrompt="1"/>
          </p:nvPr>
        </p:nvSpPr>
        <p:spPr>
          <a:xfrm>
            <a:off x="719142" y="2058994"/>
            <a:ext cx="2752722" cy="775597"/>
          </a:xfrm>
        </p:spPr>
        <p:txBody>
          <a:bodyPr anchor="t" anchorCtr="0"/>
          <a:lstStyle>
            <a:lvl1pPr algn="l">
              <a:lnSpc>
                <a:spcPct val="84000"/>
              </a:lnSpc>
              <a:defRPr sz="3000">
                <a:solidFill>
                  <a:schemeClr val="bg1"/>
                </a:solidFill>
              </a:defRPr>
            </a:lvl1pPr>
          </a:lstStyle>
          <a:p>
            <a:r>
              <a:rPr lang="en-US" dirty="0"/>
              <a:t>Add title text</a:t>
            </a:r>
          </a:p>
        </p:txBody>
      </p:sp>
      <p:sp>
        <p:nvSpPr>
          <p:cNvPr id="3" name="Subtitle 2"/>
          <p:cNvSpPr>
            <a:spLocks noGrp="1"/>
          </p:cNvSpPr>
          <p:nvPr>
            <p:ph type="subTitle" idx="1" hasCustomPrompt="1"/>
          </p:nvPr>
        </p:nvSpPr>
        <p:spPr>
          <a:xfrm>
            <a:off x="719142" y="3337026"/>
            <a:ext cx="2754000" cy="261610"/>
          </a:xfrm>
        </p:spPr>
        <p:txBody>
          <a:bodyPr>
            <a:spAutoFit/>
          </a:bodyPr>
          <a:lstStyle>
            <a:lvl1pPr marL="0" indent="0" algn="l">
              <a:spcBef>
                <a:spcPts val="0"/>
              </a:spcBef>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text</a:t>
            </a:r>
          </a:p>
        </p:txBody>
      </p:sp>
      <p:pic>
        <p:nvPicPr>
          <p:cNvPr id="6" name="Picture 5"/>
          <p:cNvPicPr>
            <a:picLocks noChangeAspect="1"/>
          </p:cNvPicPr>
          <p:nvPr userDrawn="1"/>
        </p:nvPicPr>
        <p:blipFill>
          <a:blip r:embed="rId5"/>
          <a:stretch>
            <a:fillRect/>
          </a:stretch>
        </p:blipFill>
        <p:spPr>
          <a:xfrm>
            <a:off x="3657600" y="6400800"/>
            <a:ext cx="5486400" cy="457200"/>
          </a:xfrm>
          <a:prstGeom prst="rect">
            <a:avLst/>
          </a:prstGeom>
        </p:spPr>
      </p:pic>
      <p:sp>
        <p:nvSpPr>
          <p:cNvPr id="9" name="Text Placeholder 4"/>
          <p:cNvSpPr>
            <a:spLocks noGrp="1"/>
          </p:cNvSpPr>
          <p:nvPr>
            <p:ph type="body" sz="quarter" idx="10"/>
          </p:nvPr>
        </p:nvSpPr>
        <p:spPr>
          <a:xfrm>
            <a:off x="7095740" y="6515544"/>
            <a:ext cx="1599709" cy="223138"/>
          </a:xfrm>
        </p:spPr>
        <p:txBody>
          <a:bodyPr/>
          <a:lstStyle>
            <a:lvl1pPr algn="r">
              <a:defRPr>
                <a:solidFill>
                  <a:schemeClr val="bg1"/>
                </a:solidFill>
              </a:defRPr>
            </a:lvl1pPr>
          </a:lstStyle>
          <a:p>
            <a:endParaRPr lang="en-GB" dirty="0"/>
          </a:p>
        </p:txBody>
      </p:sp>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val="0"/>
              </a:ext>
            </a:extLst>
          </a:blip>
          <a:srcRect t="12499" b="27216"/>
          <a:stretch/>
        </p:blipFill>
        <p:spPr>
          <a:xfrm>
            <a:off x="4826977" y="52752"/>
            <a:ext cx="4317023" cy="1169377"/>
          </a:xfrm>
          <a:prstGeom prst="rect">
            <a:avLst/>
          </a:prstGeom>
        </p:spPr>
      </p:pic>
    </p:spTree>
    <p:extLst>
      <p:ext uri="{BB962C8B-B14F-4D97-AF65-F5344CB8AC3E}">
        <p14:creationId xmlns:p14="http://schemas.microsoft.com/office/powerpoint/2010/main" val="12174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014542" y="2192344"/>
            <a:ext cx="2752722" cy="775597"/>
          </a:xfrm>
        </p:spPr>
        <p:txBody>
          <a:bodyPr anchor="t" anchorCtr="0"/>
          <a:lstStyle>
            <a:lvl1pPr algn="l">
              <a:lnSpc>
                <a:spcPct val="84000"/>
              </a:lnSpc>
              <a:defRPr sz="3000">
                <a:solidFill>
                  <a:schemeClr val="bg1"/>
                </a:solidFill>
              </a:defRPr>
            </a:lvl1pPr>
          </a:lstStyle>
          <a:p>
            <a:r>
              <a:rPr lang="en-US" dirty="0"/>
              <a:t>Add title text</a:t>
            </a:r>
          </a:p>
        </p:txBody>
      </p:sp>
      <p:sp>
        <p:nvSpPr>
          <p:cNvPr id="3" name="Subtitle 2"/>
          <p:cNvSpPr>
            <a:spLocks noGrp="1"/>
          </p:cNvSpPr>
          <p:nvPr>
            <p:ph type="subTitle" idx="1" hasCustomPrompt="1"/>
          </p:nvPr>
        </p:nvSpPr>
        <p:spPr>
          <a:xfrm>
            <a:off x="2014542" y="3470376"/>
            <a:ext cx="2754000" cy="261610"/>
          </a:xfrm>
        </p:spPr>
        <p:txBody>
          <a:bodyPr>
            <a:spAutoFit/>
          </a:bodyPr>
          <a:lstStyle>
            <a:lvl1pPr marL="0" indent="0" algn="l">
              <a:spcBef>
                <a:spcPts val="0"/>
              </a:spcBef>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text</a:t>
            </a:r>
          </a:p>
        </p:txBody>
      </p:sp>
      <p:pic>
        <p:nvPicPr>
          <p:cNvPr id="7" name="Picture 6"/>
          <p:cNvPicPr>
            <a:picLocks noChangeAspect="1"/>
          </p:cNvPicPr>
          <p:nvPr userDrawn="1"/>
        </p:nvPicPr>
        <p:blipFill>
          <a:blip r:embed="rId3"/>
          <a:stretch>
            <a:fillRect/>
          </a:stretch>
        </p:blipFill>
        <p:spPr>
          <a:xfrm>
            <a:off x="3657600" y="6400800"/>
            <a:ext cx="5486400" cy="457200"/>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t="12499" b="27216"/>
          <a:stretch/>
        </p:blipFill>
        <p:spPr>
          <a:xfrm>
            <a:off x="4826977" y="0"/>
            <a:ext cx="4317023" cy="1169377"/>
          </a:xfrm>
          <a:prstGeom prst="rect">
            <a:avLst/>
          </a:prstGeom>
        </p:spPr>
      </p:pic>
    </p:spTree>
    <p:extLst>
      <p:ext uri="{BB962C8B-B14F-4D97-AF65-F5344CB8AC3E}">
        <p14:creationId xmlns:p14="http://schemas.microsoft.com/office/powerpoint/2010/main" val="37606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ith Intr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60F06-94AC-4078-B043-B8F1043EEABC}" type="datetime1">
              <a:rPr lang="en-GB" smtClean="0"/>
              <a:t>16/01/2020</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9" name="Text Placeholder 8"/>
          <p:cNvSpPr>
            <a:spLocks noGrp="1"/>
          </p:cNvSpPr>
          <p:nvPr>
            <p:ph type="body" sz="quarter" idx="13" hasCustomPrompt="1"/>
          </p:nvPr>
        </p:nvSpPr>
        <p:spPr>
          <a:xfrm>
            <a:off x="792000" y="1864075"/>
            <a:ext cx="7560000" cy="261610"/>
          </a:xfrm>
        </p:spPr>
        <p:txBody>
          <a:bodyPr>
            <a:spAutoFit/>
          </a:bodyPr>
          <a:lstStyle>
            <a:lvl1pPr>
              <a:spcBef>
                <a:spcPts val="0"/>
              </a:spcBef>
              <a:defRPr sz="1700">
                <a:solidFill>
                  <a:schemeClr val="accent1"/>
                </a:solidFill>
              </a:defRPr>
            </a:lvl1pPr>
            <a:lvl2pPr marL="0" indent="0">
              <a:buNone/>
              <a:defRPr/>
            </a:lvl2pPr>
          </a:lstStyle>
          <a:p>
            <a:pPr lvl="0"/>
            <a:r>
              <a:rPr lang="en-US" dirty="0"/>
              <a:t>Add intro copy here</a:t>
            </a:r>
          </a:p>
        </p:txBody>
      </p:sp>
      <p:sp>
        <p:nvSpPr>
          <p:cNvPr id="7" name="Title 6"/>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2312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3" name="Content Placeholder 2"/>
          <p:cNvSpPr>
            <a:spLocks noGrp="1"/>
          </p:cNvSpPr>
          <p:nvPr>
            <p:ph idx="1"/>
          </p:nvPr>
        </p:nvSpPr>
        <p:spPr>
          <a:xfrm>
            <a:off x="792000" y="2394000"/>
            <a:ext cx="756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E5883C-F27E-4F86-BF20-6692B6AC78C7}" type="datetime1">
              <a:rPr lang="en-GB" smtClean="0"/>
              <a:t>16/01/2020</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7" name="Title 6"/>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6263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with Intr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2" name="Title 1"/>
          <p:cNvSpPr>
            <a:spLocks noGrp="1"/>
          </p:cNvSpPr>
          <p:nvPr>
            <p:ph type="title" hasCustomPrompt="1"/>
          </p:nvPr>
        </p:nvSpPr>
        <p:spPr>
          <a:xfrm>
            <a:off x="792000" y="1264947"/>
            <a:ext cx="7560000" cy="332399"/>
          </a:xfrm>
        </p:spPr>
        <p:txBody>
          <a:bodyPr/>
          <a:lstStyle/>
          <a:p>
            <a:r>
              <a:rPr lang="en-US" dirty="0"/>
              <a:t>Click to edit master title style</a:t>
            </a:r>
          </a:p>
        </p:txBody>
      </p:sp>
      <p:sp>
        <p:nvSpPr>
          <p:cNvPr id="3" name="Content Placeholder 2"/>
          <p:cNvSpPr>
            <a:spLocks noGrp="1"/>
          </p:cNvSpPr>
          <p:nvPr>
            <p:ph idx="1"/>
          </p:nvPr>
        </p:nvSpPr>
        <p:spPr>
          <a:xfrm>
            <a:off x="792000" y="2676527"/>
            <a:ext cx="360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565EB2-5ECA-456F-AD23-AFDB4537AECE}" type="datetime1">
              <a:rPr lang="en-GB" smtClean="0"/>
              <a:t>16/01/2020</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dirty="0"/>
          </a:p>
        </p:txBody>
      </p:sp>
      <p:sp>
        <p:nvSpPr>
          <p:cNvPr id="9" name="Text Placeholder 8"/>
          <p:cNvSpPr>
            <a:spLocks noGrp="1"/>
          </p:cNvSpPr>
          <p:nvPr>
            <p:ph type="body" sz="quarter" idx="13" hasCustomPrompt="1"/>
          </p:nvPr>
        </p:nvSpPr>
        <p:spPr>
          <a:xfrm>
            <a:off x="792000" y="1864075"/>
            <a:ext cx="7560000" cy="261610"/>
          </a:xfrm>
        </p:spPr>
        <p:txBody>
          <a:bodyPr>
            <a:spAutoFit/>
          </a:bodyPr>
          <a:lstStyle>
            <a:lvl1pPr>
              <a:spcBef>
                <a:spcPts val="0"/>
              </a:spcBef>
              <a:defRPr sz="1700">
                <a:solidFill>
                  <a:schemeClr val="accent1"/>
                </a:solidFill>
              </a:defRPr>
            </a:lvl1pPr>
            <a:lvl2pPr marL="0" indent="0">
              <a:buNone/>
              <a:defRPr/>
            </a:lvl2pPr>
          </a:lstStyle>
          <a:p>
            <a:pPr lvl="0"/>
            <a:r>
              <a:rPr lang="en-US" dirty="0"/>
              <a:t>Add intro copy here</a:t>
            </a:r>
          </a:p>
        </p:txBody>
      </p:sp>
      <p:sp>
        <p:nvSpPr>
          <p:cNvPr id="8" name="Content Placeholder 7"/>
          <p:cNvSpPr>
            <a:spLocks noGrp="1"/>
          </p:cNvSpPr>
          <p:nvPr>
            <p:ph sz="quarter" idx="14"/>
          </p:nvPr>
        </p:nvSpPr>
        <p:spPr>
          <a:xfrm>
            <a:off x="4752000" y="2676527"/>
            <a:ext cx="360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022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2" name="Title 1"/>
          <p:cNvSpPr>
            <a:spLocks noGrp="1"/>
          </p:cNvSpPr>
          <p:nvPr>
            <p:ph type="title" hasCustomPrompt="1"/>
          </p:nvPr>
        </p:nvSpPr>
        <p:spPr>
          <a:xfrm>
            <a:off x="792000" y="1264947"/>
            <a:ext cx="7560000" cy="332399"/>
          </a:xfrm>
        </p:spPr>
        <p:txBody>
          <a:bodyPr/>
          <a:lstStyle/>
          <a:p>
            <a:r>
              <a:rPr lang="en-US" dirty="0"/>
              <a:t>Click to edit master title style</a:t>
            </a:r>
          </a:p>
        </p:txBody>
      </p:sp>
      <p:sp>
        <p:nvSpPr>
          <p:cNvPr id="3" name="Content Placeholder 2"/>
          <p:cNvSpPr>
            <a:spLocks noGrp="1"/>
          </p:cNvSpPr>
          <p:nvPr>
            <p:ph idx="1"/>
          </p:nvPr>
        </p:nvSpPr>
        <p:spPr>
          <a:xfrm>
            <a:off x="792000" y="2394000"/>
            <a:ext cx="360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9E2D36-BE7E-48F9-A1F6-1EDAAEF213B8}" type="datetime1">
              <a:rPr lang="en-GB" smtClean="0"/>
              <a:t>16/01/2020</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8" name="Content Placeholder 7"/>
          <p:cNvSpPr>
            <a:spLocks noGrp="1"/>
          </p:cNvSpPr>
          <p:nvPr>
            <p:ph sz="quarter" idx="14"/>
          </p:nvPr>
        </p:nvSpPr>
        <p:spPr>
          <a:xfrm>
            <a:off x="4752000" y="2394000"/>
            <a:ext cx="360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732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5CC67D7-E322-4939-BDCD-829F7D69640C}" type="datetime1">
              <a:rPr lang="en-GB" smtClean="0"/>
              <a:t>16/01/2020</a:t>
            </a:fld>
            <a:endParaRPr lang="en-GB"/>
          </a:p>
        </p:txBody>
      </p:sp>
      <p:sp>
        <p:nvSpPr>
          <p:cNvPr id="4" name="Footer Placeholder 3"/>
          <p:cNvSpPr>
            <a:spLocks noGrp="1"/>
          </p:cNvSpPr>
          <p:nvPr>
            <p:ph type="ftr" sz="quarter" idx="11"/>
          </p:nvPr>
        </p:nvSpPr>
        <p:spPr/>
        <p:txBody>
          <a:bodyPr/>
          <a:lstStyle/>
          <a:p>
            <a:r>
              <a:rPr lang="en-GB"/>
              <a:t>Use Header &amp; Footer to insert title here</a:t>
            </a:r>
          </a:p>
        </p:txBody>
      </p:sp>
      <p:sp>
        <p:nvSpPr>
          <p:cNvPr id="5" name="Slide Number Placeholder 4"/>
          <p:cNvSpPr>
            <a:spLocks noGrp="1"/>
          </p:cNvSpPr>
          <p:nvPr>
            <p:ph type="sldNum" sz="quarter" idx="12"/>
          </p:nvPr>
        </p:nvSpPr>
        <p:spPr/>
        <p:txBody>
          <a:bodyPr/>
          <a:lstStyle/>
          <a:p>
            <a:fld id="{FE7BF506-92DF-494B-8E4C-F6328687F76C}" type="slidenum">
              <a:rPr lang="en-GB" smtClean="0"/>
              <a:t>‹#›</a:t>
            </a:fld>
            <a:endParaRPr lang="en-GB"/>
          </a:p>
        </p:txBody>
      </p:sp>
    </p:spTree>
    <p:extLst>
      <p:ext uri="{BB962C8B-B14F-4D97-AF65-F5344CB8AC3E}">
        <p14:creationId xmlns:p14="http://schemas.microsoft.com/office/powerpoint/2010/main" val="166204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2" name="Date Placeholder 1"/>
          <p:cNvSpPr>
            <a:spLocks noGrp="1"/>
          </p:cNvSpPr>
          <p:nvPr>
            <p:ph type="dt" sz="half" idx="10"/>
          </p:nvPr>
        </p:nvSpPr>
        <p:spPr/>
        <p:txBody>
          <a:bodyPr/>
          <a:lstStyle/>
          <a:p>
            <a:fld id="{061D7D6E-A399-44B6-8E46-6FD9E8701BEF}" type="datetime1">
              <a:rPr lang="en-GB" smtClean="0"/>
              <a:t>16/01/2020</a:t>
            </a:fld>
            <a:endParaRPr lang="en-GB"/>
          </a:p>
        </p:txBody>
      </p:sp>
      <p:sp>
        <p:nvSpPr>
          <p:cNvPr id="3" name="Footer Placeholder 2"/>
          <p:cNvSpPr>
            <a:spLocks noGrp="1"/>
          </p:cNvSpPr>
          <p:nvPr>
            <p:ph type="ftr" sz="quarter" idx="11"/>
          </p:nvPr>
        </p:nvSpPr>
        <p:spPr/>
        <p:txBody>
          <a:bodyPr/>
          <a:lstStyle/>
          <a:p>
            <a:r>
              <a:rPr lang="en-GB"/>
              <a:t>Use Header &amp; Footer to insert title here</a:t>
            </a:r>
          </a:p>
        </p:txBody>
      </p:sp>
      <p:sp>
        <p:nvSpPr>
          <p:cNvPr id="4" name="Slide Number Placeholder 3"/>
          <p:cNvSpPr>
            <a:spLocks noGrp="1"/>
          </p:cNvSpPr>
          <p:nvPr>
            <p:ph type="sldNum" sz="quarter" idx="12"/>
          </p:nvPr>
        </p:nvSpPr>
        <p:spPr/>
        <p:txBody>
          <a:bodyPr/>
          <a:lstStyle/>
          <a:p>
            <a:fld id="{FE7BF506-92DF-494B-8E4C-F6328687F76C}" type="slidenum">
              <a:rPr lang="en-GB" smtClean="0"/>
              <a:t>‹#›</a:t>
            </a:fld>
            <a:endParaRPr lang="en-GB"/>
          </a:p>
        </p:txBody>
      </p:sp>
    </p:spTree>
    <p:extLst>
      <p:ext uri="{BB962C8B-B14F-4D97-AF65-F5344CB8AC3E}">
        <p14:creationId xmlns:p14="http://schemas.microsoft.com/office/powerpoint/2010/main" val="96127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1264947"/>
            <a:ext cx="7560000" cy="332399"/>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792000" y="2676527"/>
            <a:ext cx="7560000" cy="3600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2000" y="6467608"/>
            <a:ext cx="2257200" cy="161583"/>
          </a:xfrm>
          <a:prstGeom prst="rect">
            <a:avLst/>
          </a:prstGeom>
        </p:spPr>
        <p:txBody>
          <a:bodyPr vert="horz" wrap="square" lIns="0" tIns="0" rIns="0" bIns="0" rtlCol="0" anchor="ctr">
            <a:spAutoFit/>
          </a:bodyPr>
          <a:lstStyle>
            <a:lvl1pPr algn="l">
              <a:defRPr sz="1050">
                <a:solidFill>
                  <a:schemeClr val="accent1"/>
                </a:solidFill>
              </a:defRPr>
            </a:lvl1pPr>
          </a:lstStyle>
          <a:p>
            <a:fld id="{D0C6A39E-E1FE-4E63-BE34-9393543A9356}" type="datetime1">
              <a:rPr lang="en-GB" smtClean="0"/>
              <a:t>16/01/2020</a:t>
            </a:fld>
            <a:endParaRPr lang="en-GB" dirty="0"/>
          </a:p>
        </p:txBody>
      </p:sp>
      <p:sp>
        <p:nvSpPr>
          <p:cNvPr id="5" name="Footer Placeholder 4"/>
          <p:cNvSpPr>
            <a:spLocks noGrp="1"/>
          </p:cNvSpPr>
          <p:nvPr>
            <p:ph type="ftr" sz="quarter" idx="3"/>
          </p:nvPr>
        </p:nvSpPr>
        <p:spPr>
          <a:xfrm>
            <a:off x="457200" y="0"/>
            <a:ext cx="8229600" cy="619200"/>
          </a:xfrm>
          <a:prstGeom prst="rect">
            <a:avLst/>
          </a:prstGeom>
        </p:spPr>
        <p:txBody>
          <a:bodyPr vert="horz" lIns="0" tIns="0" rIns="0" bIns="0" rtlCol="0" anchor="ctr"/>
          <a:lstStyle>
            <a:lvl1pPr algn="l">
              <a:defRPr sz="1250" cap="all" baseline="0">
                <a:solidFill>
                  <a:schemeClr val="bg1"/>
                </a:solidFill>
              </a:defRPr>
            </a:lvl1pPr>
          </a:lstStyle>
          <a:p>
            <a:r>
              <a:rPr lang="en-GB"/>
              <a:t>Use Header &amp; Footer to insert title here</a:t>
            </a:r>
            <a:endParaRPr lang="en-GB" dirty="0"/>
          </a:p>
        </p:txBody>
      </p:sp>
      <p:sp>
        <p:nvSpPr>
          <p:cNvPr id="6" name="Slide Number Placeholder 5"/>
          <p:cNvSpPr>
            <a:spLocks noGrp="1"/>
          </p:cNvSpPr>
          <p:nvPr>
            <p:ph type="sldNum" sz="quarter" idx="4"/>
          </p:nvPr>
        </p:nvSpPr>
        <p:spPr>
          <a:xfrm>
            <a:off x="457200" y="6467608"/>
            <a:ext cx="334800" cy="161583"/>
          </a:xfrm>
          <a:prstGeom prst="rect">
            <a:avLst/>
          </a:prstGeom>
        </p:spPr>
        <p:txBody>
          <a:bodyPr vert="horz" wrap="square" lIns="0" tIns="0" rIns="0" bIns="0" rtlCol="0" anchor="ctr">
            <a:spAutoFit/>
          </a:bodyPr>
          <a:lstStyle>
            <a:lvl1pPr algn="l">
              <a:defRPr sz="1050">
                <a:solidFill>
                  <a:schemeClr val="accent1"/>
                </a:solidFill>
              </a:defRPr>
            </a:lvl1pPr>
          </a:lstStyle>
          <a:p>
            <a:fld id="{FE7BF506-92DF-494B-8E4C-F6328687F76C}" type="slidenum">
              <a:rPr lang="en-GB" smtClean="0"/>
              <a:pPr/>
              <a:t>‹#›</a:t>
            </a:fld>
            <a:endParaRPr lang="en-GB" dirty="0"/>
          </a:p>
        </p:txBody>
      </p:sp>
    </p:spTree>
    <p:extLst>
      <p:ext uri="{BB962C8B-B14F-4D97-AF65-F5344CB8AC3E}">
        <p14:creationId xmlns:p14="http://schemas.microsoft.com/office/powerpoint/2010/main" val="1519243013"/>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8" r:id="rId4"/>
    <p:sldLayoutId id="2147483669" r:id="rId5"/>
    <p:sldLayoutId id="2147483670" r:id="rId6"/>
    <p:sldLayoutId id="2147483666" r:id="rId7"/>
    <p:sldLayoutId id="214748366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400" kern="1200" cap="none"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1500" kern="1200">
          <a:solidFill>
            <a:schemeClr val="tx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10"/>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7.png"/><Relationship Id="rId4" Type="http://schemas.openxmlformats.org/officeDocument/2006/relationships/diagramData" Target="../diagrams/data2.xml"/><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7824" y="1620844"/>
            <a:ext cx="3371851" cy="1137556"/>
          </a:xfrm>
        </p:spPr>
        <p:txBody>
          <a:bodyPr/>
          <a:lstStyle/>
          <a:p>
            <a:pPr algn="ctr"/>
            <a:r>
              <a:rPr lang="en-GB" sz="3200" dirty="0" smtClean="0"/>
              <a:t/>
            </a:r>
            <a:br>
              <a:rPr lang="en-GB" sz="3200" dirty="0" smtClean="0"/>
            </a:br>
            <a:r>
              <a:rPr lang="en-GB" sz="2800" dirty="0"/>
              <a:t/>
            </a:r>
            <a:br>
              <a:rPr lang="en-GB" sz="2800" dirty="0"/>
            </a:br>
            <a:endParaRPr lang="en-GB" sz="2800" dirty="0"/>
          </a:p>
        </p:txBody>
      </p:sp>
      <p:sp>
        <p:nvSpPr>
          <p:cNvPr id="3" name="Subtitle 2"/>
          <p:cNvSpPr>
            <a:spLocks noGrp="1"/>
          </p:cNvSpPr>
          <p:nvPr>
            <p:ph type="subTitle" idx="1"/>
          </p:nvPr>
        </p:nvSpPr>
        <p:spPr>
          <a:xfrm>
            <a:off x="1495425" y="1343025"/>
            <a:ext cx="3714750" cy="4154984"/>
          </a:xfrm>
        </p:spPr>
        <p:txBody>
          <a:bodyPr/>
          <a:lstStyle/>
          <a:p>
            <a:pPr algn="ctr"/>
            <a:endParaRPr lang="en-GB" sz="3200" b="1" dirty="0"/>
          </a:p>
          <a:p>
            <a:pPr algn="ctr"/>
            <a:r>
              <a:rPr lang="en-GB" sz="3200" b="1" dirty="0" smtClean="0"/>
              <a:t>My ESR </a:t>
            </a:r>
          </a:p>
          <a:p>
            <a:pPr algn="ctr"/>
            <a:r>
              <a:rPr lang="en-GB" sz="3200" b="1" dirty="0"/>
              <a:t>s</a:t>
            </a:r>
            <a:r>
              <a:rPr lang="en-GB" sz="3200" b="1" dirty="0" smtClean="0"/>
              <a:t>upervisor </a:t>
            </a:r>
          </a:p>
          <a:p>
            <a:pPr algn="ctr"/>
            <a:r>
              <a:rPr lang="en-GB" sz="3200" b="1" dirty="0" smtClean="0"/>
              <a:t>self-service </a:t>
            </a:r>
          </a:p>
          <a:p>
            <a:pPr algn="ctr"/>
            <a:r>
              <a:rPr lang="en-GB" sz="3200" b="1" dirty="0" smtClean="0"/>
              <a:t>guide  </a:t>
            </a:r>
          </a:p>
          <a:p>
            <a:pPr algn="ctr"/>
            <a:r>
              <a:rPr lang="en-GB" sz="1800" b="1" dirty="0" smtClean="0"/>
              <a:t>take this quick tour </a:t>
            </a:r>
          </a:p>
          <a:p>
            <a:pPr algn="ctr"/>
            <a:r>
              <a:rPr lang="en-GB" sz="1800" b="1" dirty="0"/>
              <a:t>t</a:t>
            </a:r>
            <a:r>
              <a:rPr lang="en-GB" sz="1800" b="1" dirty="0" smtClean="0"/>
              <a:t>o find out what is available </a:t>
            </a:r>
          </a:p>
          <a:p>
            <a:pPr algn="ctr"/>
            <a:r>
              <a:rPr lang="en-GB" sz="1800" b="1" dirty="0"/>
              <a:t>f</a:t>
            </a:r>
            <a:r>
              <a:rPr lang="en-GB" sz="1800" b="1" dirty="0" smtClean="0"/>
              <a:t>or you  </a:t>
            </a:r>
          </a:p>
          <a:p>
            <a:pPr algn="ctr"/>
            <a:r>
              <a:rPr lang="en-GB" sz="1800" b="1" dirty="0" smtClean="0"/>
              <a:t>(includes additional notes) </a:t>
            </a:r>
            <a:r>
              <a:rPr lang="en-GB" sz="3200" b="1" dirty="0"/>
              <a:t/>
            </a:r>
            <a:br>
              <a:rPr lang="en-GB" sz="3200" b="1" dirty="0"/>
            </a:br>
            <a:r>
              <a:rPr lang="en-GB" sz="1800" dirty="0"/>
              <a:t/>
            </a:r>
            <a:br>
              <a:rPr lang="en-GB" sz="1800" dirty="0"/>
            </a:br>
            <a:endParaRPr lang="en-GB" sz="2000" dirty="0"/>
          </a:p>
        </p:txBody>
      </p:sp>
      <p:sp>
        <p:nvSpPr>
          <p:cNvPr id="4" name="Text Placeholder 3"/>
          <p:cNvSpPr txBox="1">
            <a:spLocks/>
          </p:cNvSpPr>
          <p:nvPr/>
        </p:nvSpPr>
        <p:spPr>
          <a:xfrm>
            <a:off x="4167909" y="6492454"/>
            <a:ext cx="4895272" cy="342456"/>
          </a:xfrm>
          <a:prstGeom prst="rect">
            <a:avLst/>
          </a:prstGeom>
        </p:spPr>
        <p:txBody>
          <a:bodyPr>
            <a:normAutofit/>
          </a:bodyPr>
          <a:lstStyle>
            <a:lvl1pPr marL="0" indent="0" algn="l" defTabSz="914400" rtl="0" eaLnBrk="1" latinLnBrk="0" hangingPunct="1">
              <a:lnSpc>
                <a:spcPct val="100000"/>
              </a:lnSpc>
              <a:spcBef>
                <a:spcPts val="1800"/>
              </a:spcBef>
              <a:buFont typeface="Arial" panose="020B0604020202020204" pitchFamily="34" charset="0"/>
              <a:buNone/>
              <a:defRPr sz="1500" kern="1200">
                <a:solidFill>
                  <a:schemeClr val="tx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3"/>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GB" dirty="0">
              <a:solidFill>
                <a:srgbClr val="FFFFFF"/>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1978" y="5125916"/>
            <a:ext cx="1231231" cy="1037491"/>
          </a:xfrm>
          <a:prstGeom prst="rect">
            <a:avLst/>
          </a:prstGeom>
        </p:spPr>
      </p:pic>
      <p:sp>
        <p:nvSpPr>
          <p:cNvPr id="6" name="TextBox 5"/>
          <p:cNvSpPr txBox="1"/>
          <p:nvPr/>
        </p:nvSpPr>
        <p:spPr>
          <a:xfrm>
            <a:off x="6924675" y="6492454"/>
            <a:ext cx="1848534" cy="338554"/>
          </a:xfrm>
          <a:prstGeom prst="rect">
            <a:avLst/>
          </a:prstGeom>
          <a:noFill/>
        </p:spPr>
        <p:txBody>
          <a:bodyPr wrap="square" rtlCol="0">
            <a:spAutoFit/>
          </a:bodyPr>
          <a:lstStyle/>
          <a:p>
            <a:pPr algn="r"/>
            <a:r>
              <a:rPr lang="en-GB" sz="1600" dirty="0" smtClean="0">
                <a:solidFill>
                  <a:schemeClr val="bg1"/>
                </a:solidFill>
              </a:rPr>
              <a:t>Nov 2019 </a:t>
            </a:r>
            <a:endParaRPr lang="en-GB" sz="1600" dirty="0">
              <a:solidFill>
                <a:schemeClr val="bg1"/>
              </a:solidFill>
            </a:endParaRPr>
          </a:p>
        </p:txBody>
      </p:sp>
    </p:spTree>
    <p:extLst>
      <p:ext uri="{BB962C8B-B14F-4D97-AF65-F5344CB8AC3E}">
        <p14:creationId xmlns:p14="http://schemas.microsoft.com/office/powerpoint/2010/main" val="29244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2901" y="2134792"/>
            <a:ext cx="4572000" cy="3139321"/>
          </a:xfrm>
          <a:prstGeom prst="rect">
            <a:avLst/>
          </a:prstGeom>
        </p:spPr>
        <p:txBody>
          <a:bodyPr>
            <a:spAutoFit/>
          </a:bodyPr>
          <a:lstStyle/>
          <a:p>
            <a:pPr algn="ctr"/>
            <a:r>
              <a:rPr lang="en-GB" dirty="0"/>
              <a:t>If you have any queries regarding your </a:t>
            </a:r>
          </a:p>
          <a:p>
            <a:pPr algn="ctr"/>
            <a:r>
              <a:rPr lang="en-GB" dirty="0"/>
              <a:t>supervisor self-service</a:t>
            </a:r>
          </a:p>
          <a:p>
            <a:pPr algn="ctr"/>
            <a:r>
              <a:rPr lang="en-GB" dirty="0"/>
              <a:t> </a:t>
            </a:r>
          </a:p>
          <a:p>
            <a:pPr algn="ctr"/>
            <a:r>
              <a:rPr lang="en-GB" dirty="0"/>
              <a:t>please contact </a:t>
            </a:r>
            <a:r>
              <a:rPr lang="en-GB" dirty="0" smtClean="0"/>
              <a:t> </a:t>
            </a:r>
            <a:endParaRPr lang="en-GB" dirty="0"/>
          </a:p>
          <a:p>
            <a:pPr algn="ctr"/>
            <a:r>
              <a:rPr lang="en-GB" dirty="0" smtClean="0"/>
              <a:t>ESR Self-Service </a:t>
            </a:r>
            <a:endParaRPr lang="en-GB" dirty="0"/>
          </a:p>
          <a:p>
            <a:pPr algn="ctr"/>
            <a:endParaRPr lang="en-GB" dirty="0" smtClean="0"/>
          </a:p>
          <a:p>
            <a:pPr algn="ctr"/>
            <a:r>
              <a:rPr lang="en-GB" dirty="0" smtClean="0"/>
              <a:t>ruh-tr.esrselfservice@nhs.net  </a:t>
            </a:r>
          </a:p>
          <a:p>
            <a:pPr algn="ctr"/>
            <a:endParaRPr lang="en-GB" dirty="0"/>
          </a:p>
          <a:p>
            <a:pPr algn="ctr"/>
            <a:endParaRPr lang="en-GB" dirty="0" smtClean="0"/>
          </a:p>
          <a:p>
            <a:pPr algn="ctr"/>
            <a:endParaRPr lang="en-GB" dirty="0"/>
          </a:p>
          <a:p>
            <a:pPr algn="ctr"/>
            <a:r>
              <a:rPr lang="en-GB" dirty="0" smtClean="0"/>
              <a:t>Thank you</a:t>
            </a:r>
            <a:endParaRPr lang="en-GB" dirty="0"/>
          </a:p>
        </p:txBody>
      </p:sp>
      <p:pic>
        <p:nvPicPr>
          <p:cNvPr id="1026" name="Picture 2" descr="\\naboo\personalfolders\BlackmanJ\Desktop\email icon 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142" y="3821445"/>
            <a:ext cx="314369" cy="20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tooine\personnel\4. Ongoing workstreams\ESR\Communication\Promotional materials\Splash page &amp; portal\portlets picture captures\portal temp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562"/>
            <a:ext cx="9144000" cy="62388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609600" y="1162050"/>
            <a:ext cx="885825" cy="123826"/>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04950" y="604838"/>
            <a:ext cx="2781300" cy="111442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Click here &amp; then click on manager to access your manager/supervisor dashboard </a:t>
            </a:r>
            <a:endParaRPr lang="en-GB" sz="1600" dirty="0"/>
          </a:p>
        </p:txBody>
      </p:sp>
    </p:spTree>
    <p:extLst>
      <p:ext uri="{BB962C8B-B14F-4D97-AF65-F5344CB8AC3E}">
        <p14:creationId xmlns:p14="http://schemas.microsoft.com/office/powerpoint/2010/main" val="188867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2899" y="228599"/>
            <a:ext cx="8220075" cy="6257925"/>
          </a:xfrm>
          <a:prstGeom prst="rect">
            <a:avLst/>
          </a:prstGeom>
        </p:spPr>
      </p:pic>
      <p:sp>
        <p:nvSpPr>
          <p:cNvPr id="3" name="TextBox 2"/>
          <p:cNvSpPr txBox="1"/>
          <p:nvPr/>
        </p:nvSpPr>
        <p:spPr>
          <a:xfrm>
            <a:off x="5895974" y="3886199"/>
            <a:ext cx="2466975" cy="2308324"/>
          </a:xfrm>
          <a:prstGeom prst="rect">
            <a:avLst/>
          </a:prstGeom>
          <a:solidFill>
            <a:schemeClr val="accent1"/>
          </a:solidFill>
          <a:ln>
            <a:solidFill>
              <a:schemeClr val="tx1"/>
            </a:solidFill>
          </a:ln>
        </p:spPr>
        <p:txBody>
          <a:bodyPr wrap="square" rtlCol="0">
            <a:spAutoFit/>
          </a:bodyPr>
          <a:lstStyle/>
          <a:p>
            <a:pPr algn="ctr"/>
            <a:r>
              <a:rPr lang="en-GB" dirty="0" smtClean="0">
                <a:solidFill>
                  <a:schemeClr val="bg1"/>
                </a:solidFill>
              </a:rPr>
              <a:t>Your manager/supervisor dashboard showing the portlets currently available to you &amp; the navigation pane on the left hand side. </a:t>
            </a:r>
          </a:p>
          <a:p>
            <a:pPr algn="ctr"/>
            <a:endParaRPr lang="en-GB" dirty="0">
              <a:solidFill>
                <a:schemeClr val="bg1"/>
              </a:solidFill>
            </a:endParaRPr>
          </a:p>
        </p:txBody>
      </p:sp>
      <p:pic>
        <p:nvPicPr>
          <p:cNvPr id="1026" name="Picture 2" descr="\\naboo\personalfolders\BlackmanJ\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627" y="3809822"/>
            <a:ext cx="2657846" cy="255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5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191" t="11944" r="53522" b="44838"/>
          <a:stretch/>
        </p:blipFill>
        <p:spPr>
          <a:xfrm>
            <a:off x="2512558" y="573655"/>
            <a:ext cx="1927111" cy="2599984"/>
          </a:xfrm>
          <a:prstGeom prst="rect">
            <a:avLst/>
          </a:prstGeom>
          <a:ln>
            <a:solidFill>
              <a:srgbClr val="0072C6"/>
            </a:solidFill>
          </a:ln>
        </p:spPr>
      </p:pic>
      <p:sp>
        <p:nvSpPr>
          <p:cNvPr id="7" name="TextBox 6"/>
          <p:cNvSpPr txBox="1"/>
          <p:nvPr/>
        </p:nvSpPr>
        <p:spPr>
          <a:xfrm>
            <a:off x="263770" y="1007471"/>
            <a:ext cx="1849211" cy="584775"/>
          </a:xfrm>
          <a:prstGeom prst="rect">
            <a:avLst/>
          </a:prstGeom>
          <a:noFill/>
        </p:spPr>
        <p:txBody>
          <a:bodyPr wrap="square" rtlCol="0">
            <a:spAutoFit/>
          </a:bodyPr>
          <a:lstStyle/>
          <a:p>
            <a:r>
              <a:rPr lang="en-GB" sz="3200" dirty="0" smtClean="0">
                <a:ln w="0"/>
              </a:rPr>
              <a:t>Portlets</a:t>
            </a:r>
            <a:r>
              <a:rPr lang="en-GB" dirty="0" smtClean="0">
                <a:ln w="0"/>
              </a:rPr>
              <a:t> </a:t>
            </a:r>
            <a:endParaRPr lang="en-GB" dirty="0">
              <a:ln w="0"/>
            </a:endParaRPr>
          </a:p>
        </p:txBody>
      </p:sp>
      <p:graphicFrame>
        <p:nvGraphicFramePr>
          <p:cNvPr id="9" name="Diagram 8"/>
          <p:cNvGraphicFramePr/>
          <p:nvPr>
            <p:extLst>
              <p:ext uri="{D42A27DB-BD31-4B8C-83A1-F6EECF244321}">
                <p14:modId xmlns:p14="http://schemas.microsoft.com/office/powerpoint/2010/main" val="342922122"/>
              </p:ext>
            </p:extLst>
          </p:nvPr>
        </p:nvGraphicFramePr>
        <p:xfrm>
          <a:off x="274656" y="1750409"/>
          <a:ext cx="1838325" cy="1776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15"/>
          <p:cNvPicPr>
            <a:picLocks noChangeAspect="1"/>
          </p:cNvPicPr>
          <p:nvPr/>
        </p:nvPicPr>
        <p:blipFill>
          <a:blip r:embed="rId9"/>
          <a:stretch>
            <a:fillRect/>
          </a:stretch>
        </p:blipFill>
        <p:spPr>
          <a:xfrm>
            <a:off x="4743449" y="3173639"/>
            <a:ext cx="4022481" cy="3176900"/>
          </a:xfrm>
          <a:prstGeom prst="rect">
            <a:avLst/>
          </a:prstGeom>
          <a:ln>
            <a:solidFill>
              <a:srgbClr val="0072C6"/>
            </a:solidFill>
          </a:ln>
        </p:spPr>
      </p:pic>
      <p:sp>
        <p:nvSpPr>
          <p:cNvPr id="27" name="Right Arrow 26"/>
          <p:cNvSpPr/>
          <p:nvPr/>
        </p:nvSpPr>
        <p:spPr>
          <a:xfrm>
            <a:off x="3983726" y="4762089"/>
            <a:ext cx="627839" cy="482600"/>
          </a:xfrm>
          <a:prstGeom prst="rightArrow">
            <a:avLst/>
          </a:prstGeom>
          <a:noFill/>
          <a:ln w="38100">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 name="Rounded Rectangular Callout 1"/>
          <p:cNvSpPr/>
          <p:nvPr/>
        </p:nvSpPr>
        <p:spPr>
          <a:xfrm>
            <a:off x="5055577" y="791308"/>
            <a:ext cx="3516923" cy="1424354"/>
          </a:xfrm>
          <a:prstGeom prst="wedgeRoundRectCallout">
            <a:avLst>
              <a:gd name="adj1" fmla="val -80285"/>
              <a:gd name="adj2" fmla="val 41366"/>
              <a:gd name="adj3" fmla="val 16667"/>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 visual representation of current appraisal compliance for your hierarchy </a:t>
            </a:r>
          </a:p>
          <a:p>
            <a:pPr algn="ctr"/>
            <a:r>
              <a:rPr lang="en-GB" dirty="0" smtClean="0">
                <a:solidFill>
                  <a:schemeClr val="tx1"/>
                </a:solidFill>
              </a:rPr>
              <a:t>(</a:t>
            </a:r>
            <a:r>
              <a:rPr lang="en-GB" b="1" dirty="0" smtClean="0">
                <a:solidFill>
                  <a:schemeClr val="tx1"/>
                </a:solidFill>
              </a:rPr>
              <a:t>this includes new starters</a:t>
            </a:r>
            <a:r>
              <a:rPr lang="en-GB" dirty="0" smtClean="0">
                <a:solidFill>
                  <a:schemeClr val="tx1"/>
                </a:solidFill>
              </a:rPr>
              <a:t>)</a:t>
            </a:r>
            <a:endParaRPr lang="en-GB" dirty="0">
              <a:solidFill>
                <a:schemeClr val="tx1"/>
              </a:solidFill>
            </a:endParaRPr>
          </a:p>
        </p:txBody>
      </p:sp>
      <p:sp>
        <p:nvSpPr>
          <p:cNvPr id="3" name="Rounded Rectangular Callout 2"/>
          <p:cNvSpPr/>
          <p:nvPr/>
        </p:nvSpPr>
        <p:spPr>
          <a:xfrm>
            <a:off x="763724" y="3851028"/>
            <a:ext cx="3108683" cy="2725617"/>
          </a:xfrm>
          <a:prstGeom prst="wedgeRoundRectCallout">
            <a:avLst>
              <a:gd name="adj1" fmla="val 50923"/>
              <a:gd name="adj2" fmla="val -79098"/>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dirty="0" smtClean="0">
                <a:solidFill>
                  <a:schemeClr val="tx1"/>
                </a:solidFill>
              </a:rPr>
              <a:t>Clicking here will allow you to view existing appraisals within your teams hierarchy, record new appraisal dates &amp; upload completed appraisal documentation. </a:t>
            </a:r>
          </a:p>
          <a:p>
            <a:pPr algn="ctr"/>
            <a:r>
              <a:rPr lang="en-GB" dirty="0" smtClean="0">
                <a:solidFill>
                  <a:schemeClr val="tx1"/>
                </a:solidFill>
              </a:rPr>
              <a:t>‘How to’ </a:t>
            </a:r>
            <a:r>
              <a:rPr lang="en-GB" dirty="0">
                <a:solidFill>
                  <a:schemeClr val="tx1"/>
                </a:solidFill>
              </a:rPr>
              <a:t>guidance will be available to show you how to do this.</a:t>
            </a:r>
          </a:p>
          <a:p>
            <a:pPr algn="ctr"/>
            <a:endParaRPr lang="en-GB" dirty="0">
              <a:solidFill>
                <a:schemeClr val="tx1"/>
              </a:solidFill>
            </a:endParaRPr>
          </a:p>
        </p:txBody>
      </p:sp>
    </p:spTree>
    <p:extLst>
      <p:ext uri="{BB962C8B-B14F-4D97-AF65-F5344CB8AC3E}">
        <p14:creationId xmlns:p14="http://schemas.microsoft.com/office/powerpoint/2010/main" val="395378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153" y="791308"/>
            <a:ext cx="1974240" cy="2245461"/>
          </a:xfrm>
          <a:prstGeom prst="rect">
            <a:avLst/>
          </a:prstGeom>
        </p:spPr>
      </p:pic>
      <p:sp>
        <p:nvSpPr>
          <p:cNvPr id="7" name="TextBox 6"/>
          <p:cNvSpPr txBox="1"/>
          <p:nvPr/>
        </p:nvSpPr>
        <p:spPr>
          <a:xfrm>
            <a:off x="133351" y="1080937"/>
            <a:ext cx="1849211" cy="861774"/>
          </a:xfrm>
          <a:prstGeom prst="rect">
            <a:avLst/>
          </a:prstGeom>
          <a:noFill/>
        </p:spPr>
        <p:txBody>
          <a:bodyPr wrap="square" rtlCol="0">
            <a:spAutoFit/>
          </a:bodyPr>
          <a:lstStyle/>
          <a:p>
            <a:r>
              <a:rPr lang="en-GB" sz="3200" dirty="0" smtClean="0">
                <a:ln w="0"/>
              </a:rPr>
              <a:t>Portlets</a:t>
            </a:r>
          </a:p>
          <a:p>
            <a:endParaRPr lang="en-GB" dirty="0">
              <a:ln w="0"/>
              <a:effectLst>
                <a:outerShdw blurRad="38100" dist="19050" dir="2700000" algn="tl" rotWithShape="0">
                  <a:schemeClr val="dk1">
                    <a:alpha val="40000"/>
                  </a:schemeClr>
                </a:outerShdw>
              </a:effectLst>
            </a:endParaRPr>
          </a:p>
        </p:txBody>
      </p:sp>
      <p:graphicFrame>
        <p:nvGraphicFramePr>
          <p:cNvPr id="9" name="Diagram 8"/>
          <p:cNvGraphicFramePr/>
          <p:nvPr>
            <p:extLst>
              <p:ext uri="{D42A27DB-BD31-4B8C-83A1-F6EECF244321}">
                <p14:modId xmlns:p14="http://schemas.microsoft.com/office/powerpoint/2010/main" val="1588771780"/>
              </p:ext>
            </p:extLst>
          </p:nvPr>
        </p:nvGraphicFramePr>
        <p:xfrm>
          <a:off x="361951" y="1741616"/>
          <a:ext cx="1838325" cy="1776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ight Arrow 19"/>
          <p:cNvSpPr/>
          <p:nvPr/>
        </p:nvSpPr>
        <p:spPr>
          <a:xfrm>
            <a:off x="3930458" y="4716835"/>
            <a:ext cx="570767" cy="482600"/>
          </a:xfrm>
          <a:prstGeom prst="rightArrow">
            <a:avLst/>
          </a:prstGeom>
          <a:noFill/>
          <a:ln w="38100">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5" name="Rounded Rectangular Callout 4"/>
          <p:cNvSpPr/>
          <p:nvPr/>
        </p:nvSpPr>
        <p:spPr>
          <a:xfrm>
            <a:off x="5354516" y="984286"/>
            <a:ext cx="2760784" cy="1187414"/>
          </a:xfrm>
          <a:prstGeom prst="wedgeRoundRectCallout">
            <a:avLst>
              <a:gd name="adj1" fmla="val -104277"/>
              <a:gd name="adj2" fmla="val 61019"/>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Shows current compliance within </a:t>
            </a:r>
            <a:r>
              <a:rPr lang="en-GB" sz="1600" dirty="0" smtClean="0">
                <a:solidFill>
                  <a:schemeClr val="tx1"/>
                </a:solidFill>
              </a:rPr>
              <a:t>your hierarchy</a:t>
            </a:r>
          </a:p>
          <a:p>
            <a:pPr algn="ctr"/>
            <a:r>
              <a:rPr lang="en-GB" sz="1600" dirty="0" smtClean="0">
                <a:solidFill>
                  <a:schemeClr val="tx1"/>
                </a:solidFill>
              </a:rPr>
              <a:t>(this includes new starters)</a:t>
            </a:r>
            <a:endParaRPr lang="en-GB" sz="1600" dirty="0">
              <a:solidFill>
                <a:schemeClr val="tx1"/>
              </a:solidFill>
            </a:endParaRPr>
          </a:p>
        </p:txBody>
      </p:sp>
      <p:sp>
        <p:nvSpPr>
          <p:cNvPr id="6" name="Rounded Rectangular Callout 5"/>
          <p:cNvSpPr/>
          <p:nvPr/>
        </p:nvSpPr>
        <p:spPr>
          <a:xfrm>
            <a:off x="563010" y="3898306"/>
            <a:ext cx="3274531" cy="2425420"/>
          </a:xfrm>
          <a:prstGeom prst="wedgeRoundRectCallout">
            <a:avLst>
              <a:gd name="adj1" fmla="val 33942"/>
              <a:gd name="adj2" fmla="val -103405"/>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Clicking here will show you two options:</a:t>
            </a:r>
          </a:p>
          <a:p>
            <a:pPr algn="ctr"/>
            <a:r>
              <a:rPr lang="en-GB" sz="1600" dirty="0">
                <a:solidFill>
                  <a:schemeClr val="tx1"/>
                </a:solidFill>
              </a:rPr>
              <a:t>Appraisals by Organisation &amp; Manage Appraisals Due. Clicking on either of these will open up a </a:t>
            </a:r>
            <a:r>
              <a:rPr lang="en-GB" sz="1600" dirty="0" smtClean="0">
                <a:solidFill>
                  <a:schemeClr val="tx1"/>
                </a:solidFill>
              </a:rPr>
              <a:t>Business Intelligence (BI) </a:t>
            </a:r>
            <a:r>
              <a:rPr lang="en-GB" sz="1600" dirty="0">
                <a:solidFill>
                  <a:schemeClr val="tx1"/>
                </a:solidFill>
              </a:rPr>
              <a:t>report detailing upcoming appraisals</a:t>
            </a:r>
          </a:p>
        </p:txBody>
      </p:sp>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l="34904" t="39037" r="36448" b="36896"/>
          <a:stretch/>
        </p:blipFill>
        <p:spPr>
          <a:xfrm>
            <a:off x="5149502" y="4661461"/>
            <a:ext cx="3176043" cy="1769072"/>
          </a:xfrm>
          <a:prstGeom prst="rect">
            <a:avLst/>
          </a:prstGeom>
          <a:ln>
            <a:solidFill>
              <a:srgbClr val="0070C0"/>
            </a:solidFill>
          </a:ln>
        </p:spPr>
      </p:pic>
      <p:pic>
        <p:nvPicPr>
          <p:cNvPr id="8" name="Picture 7"/>
          <p:cNvPicPr>
            <a:picLocks noChangeAspect="1"/>
          </p:cNvPicPr>
          <p:nvPr/>
        </p:nvPicPr>
        <p:blipFill rotWithShape="1">
          <a:blip r:embed="rId10"/>
          <a:srcRect t="6084"/>
          <a:stretch/>
        </p:blipFill>
        <p:spPr>
          <a:xfrm>
            <a:off x="5154734" y="3438448"/>
            <a:ext cx="3170811" cy="919715"/>
          </a:xfrm>
          <a:prstGeom prst="rect">
            <a:avLst/>
          </a:prstGeom>
          <a:ln>
            <a:solidFill>
              <a:srgbClr val="0070C0"/>
            </a:solidFill>
          </a:ln>
        </p:spPr>
      </p:pic>
    </p:spTree>
    <p:extLst>
      <p:ext uri="{BB962C8B-B14F-4D97-AF65-F5344CB8AC3E}">
        <p14:creationId xmlns:p14="http://schemas.microsoft.com/office/powerpoint/2010/main" val="11988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76554" y="1084864"/>
            <a:ext cx="3185487" cy="369332"/>
          </a:xfrm>
          <a:prstGeom prst="rect">
            <a:avLst/>
          </a:prstGeom>
          <a:noFill/>
        </p:spPr>
        <p:txBody>
          <a:bodyPr wrap="none" rtlCol="0">
            <a:spAutoFit/>
          </a:bodyPr>
          <a:lstStyle/>
          <a:p>
            <a:r>
              <a:rPr lang="en-GB" b="1" dirty="0" smtClean="0"/>
              <a:t>Appraisals by Organisation</a:t>
            </a:r>
            <a:endParaRPr lang="en-GB" b="1" dirty="0"/>
          </a:p>
        </p:txBody>
      </p:sp>
      <p:sp>
        <p:nvSpPr>
          <p:cNvPr id="5" name="TextBox 4"/>
          <p:cNvSpPr txBox="1"/>
          <p:nvPr/>
        </p:nvSpPr>
        <p:spPr>
          <a:xfrm>
            <a:off x="276555" y="1620395"/>
            <a:ext cx="3601764" cy="1323439"/>
          </a:xfrm>
          <a:prstGeom prst="rect">
            <a:avLst/>
          </a:prstGeom>
          <a:noFill/>
        </p:spPr>
        <p:txBody>
          <a:bodyPr wrap="square" rtlCol="0">
            <a:spAutoFit/>
          </a:bodyPr>
          <a:lstStyle/>
          <a:p>
            <a:r>
              <a:rPr lang="en-GB" sz="1600" dirty="0" smtClean="0"/>
              <a:t>Useful for appraisers who manage staff over multiple areas, this BI report will allow you to see a summary of the compliance at different organisational levels.</a:t>
            </a:r>
            <a:endParaRPr lang="en-GB" sz="1600" dirty="0"/>
          </a:p>
        </p:txBody>
      </p:sp>
      <p:pic>
        <p:nvPicPr>
          <p:cNvPr id="3" name="Picture 2"/>
          <p:cNvPicPr>
            <a:picLocks noChangeAspect="1"/>
          </p:cNvPicPr>
          <p:nvPr/>
        </p:nvPicPr>
        <p:blipFill>
          <a:blip r:embed="rId3"/>
          <a:stretch>
            <a:fillRect/>
          </a:stretch>
        </p:blipFill>
        <p:spPr>
          <a:xfrm>
            <a:off x="3878318" y="446809"/>
            <a:ext cx="4767906" cy="2703355"/>
          </a:xfrm>
          <a:prstGeom prst="rect">
            <a:avLst/>
          </a:prstGeom>
        </p:spPr>
      </p:pic>
      <p:sp>
        <p:nvSpPr>
          <p:cNvPr id="7" name="TextBox 6"/>
          <p:cNvSpPr txBox="1"/>
          <p:nvPr/>
        </p:nvSpPr>
        <p:spPr>
          <a:xfrm>
            <a:off x="276554" y="3670409"/>
            <a:ext cx="2749471" cy="369332"/>
          </a:xfrm>
          <a:prstGeom prst="rect">
            <a:avLst/>
          </a:prstGeom>
          <a:noFill/>
        </p:spPr>
        <p:txBody>
          <a:bodyPr wrap="none" rtlCol="0">
            <a:spAutoFit/>
          </a:bodyPr>
          <a:lstStyle/>
          <a:p>
            <a:r>
              <a:rPr lang="en-GB" b="1" dirty="0" smtClean="0"/>
              <a:t>Manage appraisals Due</a:t>
            </a:r>
            <a:endParaRPr lang="en-GB" b="1" dirty="0"/>
          </a:p>
        </p:txBody>
      </p:sp>
      <p:sp>
        <p:nvSpPr>
          <p:cNvPr id="9" name="TextBox 8"/>
          <p:cNvSpPr txBox="1"/>
          <p:nvPr/>
        </p:nvSpPr>
        <p:spPr>
          <a:xfrm>
            <a:off x="276554" y="4143375"/>
            <a:ext cx="3601764" cy="1569660"/>
          </a:xfrm>
          <a:prstGeom prst="rect">
            <a:avLst/>
          </a:prstGeom>
          <a:noFill/>
        </p:spPr>
        <p:txBody>
          <a:bodyPr wrap="square" rtlCol="0">
            <a:spAutoFit/>
          </a:bodyPr>
          <a:lstStyle/>
          <a:p>
            <a:r>
              <a:rPr lang="en-GB" sz="1600" dirty="0" smtClean="0"/>
              <a:t>This BI report allows the named supervisor to monitor when appraisals are due for their team. A drop down box can filter this list by Due now, 1 month, 3 months and 6 months</a:t>
            </a:r>
            <a:endParaRPr lang="en-GB" sz="1600" dirty="0"/>
          </a:p>
        </p:txBody>
      </p:sp>
      <p:pic>
        <p:nvPicPr>
          <p:cNvPr id="6" name="Picture 5"/>
          <p:cNvPicPr>
            <a:picLocks noChangeAspect="1"/>
          </p:cNvPicPr>
          <p:nvPr/>
        </p:nvPicPr>
        <p:blipFill>
          <a:blip r:embed="rId4"/>
          <a:stretch>
            <a:fillRect/>
          </a:stretch>
        </p:blipFill>
        <p:spPr>
          <a:xfrm>
            <a:off x="3878318" y="3439390"/>
            <a:ext cx="4767906" cy="2982191"/>
          </a:xfrm>
          <a:prstGeom prst="rect">
            <a:avLst/>
          </a:prstGeom>
        </p:spPr>
      </p:pic>
    </p:spTree>
    <p:extLst>
      <p:ext uri="{BB962C8B-B14F-4D97-AF65-F5344CB8AC3E}">
        <p14:creationId xmlns:p14="http://schemas.microsoft.com/office/powerpoint/2010/main" val="112072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33351" y="1080937"/>
            <a:ext cx="1849211" cy="861774"/>
          </a:xfrm>
          <a:prstGeom prst="rect">
            <a:avLst/>
          </a:prstGeom>
          <a:noFill/>
        </p:spPr>
        <p:txBody>
          <a:bodyPr wrap="square" rtlCol="0">
            <a:spAutoFit/>
          </a:bodyPr>
          <a:lstStyle/>
          <a:p>
            <a:r>
              <a:rPr lang="en-GB" sz="3200" dirty="0" smtClean="0">
                <a:ln w="0"/>
              </a:rPr>
              <a:t>Portlets</a:t>
            </a:r>
          </a:p>
          <a:p>
            <a:endParaRPr lang="en-GB" dirty="0">
              <a:ln w="0"/>
              <a:effectLst>
                <a:outerShdw blurRad="38100" dist="19050" dir="2700000" algn="tl" rotWithShape="0">
                  <a:schemeClr val="dk1">
                    <a:alpha val="40000"/>
                  </a:schemeClr>
                </a:outerShdw>
              </a:effectLst>
            </a:endParaRPr>
          </a:p>
        </p:txBody>
      </p:sp>
      <p:graphicFrame>
        <p:nvGraphicFramePr>
          <p:cNvPr id="9" name="Diagram 8"/>
          <p:cNvGraphicFramePr/>
          <p:nvPr>
            <p:extLst>
              <p:ext uri="{D42A27DB-BD31-4B8C-83A1-F6EECF244321}">
                <p14:modId xmlns:p14="http://schemas.microsoft.com/office/powerpoint/2010/main" val="656413032"/>
              </p:ext>
            </p:extLst>
          </p:nvPr>
        </p:nvGraphicFramePr>
        <p:xfrm>
          <a:off x="432290" y="1697654"/>
          <a:ext cx="1849211" cy="1776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ight Arrow 19"/>
          <p:cNvSpPr/>
          <p:nvPr/>
        </p:nvSpPr>
        <p:spPr>
          <a:xfrm>
            <a:off x="4215833" y="4520789"/>
            <a:ext cx="447675" cy="482600"/>
          </a:xfrm>
          <a:prstGeom prst="rightArrow">
            <a:avLst/>
          </a:prstGeom>
          <a:noFill/>
          <a:ln w="38100">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8"/>
          <a:srcRect l="23526" t="57287" r="53690" b="10122"/>
          <a:stretch/>
        </p:blipFill>
        <p:spPr>
          <a:xfrm>
            <a:off x="2764496" y="756138"/>
            <a:ext cx="1899012" cy="2180217"/>
          </a:xfrm>
          <a:prstGeom prst="rect">
            <a:avLst/>
          </a:prstGeom>
          <a:ln>
            <a:solidFill>
              <a:srgbClr val="0072C6"/>
            </a:solidFill>
          </a:ln>
        </p:spPr>
      </p:pic>
      <p:sp>
        <p:nvSpPr>
          <p:cNvPr id="2" name="Rounded Rectangular Callout 1"/>
          <p:cNvSpPr/>
          <p:nvPr/>
        </p:nvSpPr>
        <p:spPr>
          <a:xfrm>
            <a:off x="5609492" y="756138"/>
            <a:ext cx="2801083" cy="1748937"/>
          </a:xfrm>
          <a:prstGeom prst="wedgeRoundRectCallout">
            <a:avLst>
              <a:gd name="adj1" fmla="val -100143"/>
              <a:gd name="adj2" fmla="val 29526"/>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Summarises any upcoming (next 7 days) date related actions held in ESR for your teams </a:t>
            </a:r>
            <a:r>
              <a:rPr lang="en-GB" dirty="0" err="1" smtClean="0">
                <a:solidFill>
                  <a:schemeClr val="tx1"/>
                </a:solidFill>
              </a:rPr>
              <a:t>eg</a:t>
            </a:r>
            <a:r>
              <a:rPr lang="en-GB" dirty="0" smtClean="0">
                <a:solidFill>
                  <a:schemeClr val="tx1"/>
                </a:solidFill>
              </a:rPr>
              <a:t>. appraisal, fixed term contract end</a:t>
            </a:r>
            <a:endParaRPr lang="en-GB" dirty="0">
              <a:solidFill>
                <a:schemeClr val="tx1"/>
              </a:solidFill>
            </a:endParaRPr>
          </a:p>
        </p:txBody>
      </p:sp>
      <p:sp>
        <p:nvSpPr>
          <p:cNvPr id="5" name="Rounded Rectangular Callout 4"/>
          <p:cNvSpPr/>
          <p:nvPr/>
        </p:nvSpPr>
        <p:spPr>
          <a:xfrm>
            <a:off x="1125414" y="3771900"/>
            <a:ext cx="2919047" cy="2009775"/>
          </a:xfrm>
          <a:prstGeom prst="wedgeRoundRectCallout">
            <a:avLst>
              <a:gd name="adj1" fmla="val 39297"/>
              <a:gd name="adj2" fmla="val -102103"/>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Clicking here will allow you to scroll through your ESR calendar to see any upcoming events for your team members</a:t>
            </a:r>
            <a:endParaRPr lang="en-GB" dirty="0">
              <a:solidFill>
                <a:schemeClr val="tx1"/>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0262" y="3305907"/>
            <a:ext cx="3499338" cy="266626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168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52426" y="1004634"/>
            <a:ext cx="1849211" cy="861774"/>
          </a:xfrm>
          <a:prstGeom prst="rect">
            <a:avLst/>
          </a:prstGeom>
          <a:noFill/>
        </p:spPr>
        <p:txBody>
          <a:bodyPr wrap="square" rtlCol="0">
            <a:spAutoFit/>
          </a:bodyPr>
          <a:lstStyle/>
          <a:p>
            <a:r>
              <a:rPr lang="en-GB" sz="3200" dirty="0" smtClean="0">
                <a:ln w="0"/>
              </a:rPr>
              <a:t>Portlets</a:t>
            </a:r>
          </a:p>
          <a:p>
            <a:endParaRPr lang="en-GB" dirty="0">
              <a:ln w="0"/>
              <a:effectLst>
                <a:outerShdw blurRad="38100" dist="19050" dir="2700000" algn="tl" rotWithShape="0">
                  <a:schemeClr val="dk1">
                    <a:alpha val="40000"/>
                  </a:schemeClr>
                </a:outerShdw>
              </a:effectLst>
            </a:endParaRPr>
          </a:p>
        </p:txBody>
      </p:sp>
      <p:graphicFrame>
        <p:nvGraphicFramePr>
          <p:cNvPr id="9" name="Diagram 8"/>
          <p:cNvGraphicFramePr/>
          <p:nvPr>
            <p:extLst>
              <p:ext uri="{D42A27DB-BD31-4B8C-83A1-F6EECF244321}">
                <p14:modId xmlns:p14="http://schemas.microsoft.com/office/powerpoint/2010/main" val="1841697952"/>
              </p:ext>
            </p:extLst>
          </p:nvPr>
        </p:nvGraphicFramePr>
        <p:xfrm>
          <a:off x="352426" y="1783647"/>
          <a:ext cx="1849211" cy="1776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naboo\personalfolders\BlackmanJ\Desktop\Captur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0036" y="628651"/>
            <a:ext cx="2657846" cy="255305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5933044" y="483576"/>
            <a:ext cx="2762251" cy="2813539"/>
          </a:xfrm>
          <a:prstGeom prst="wedgeRoundRectCallout">
            <a:avLst>
              <a:gd name="adj1" fmla="val -78178"/>
              <a:gd name="adj2" fmla="val 38681"/>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Click to see staff in your reporting hierarchy chart.</a:t>
            </a:r>
          </a:p>
          <a:p>
            <a:pPr algn="ctr"/>
            <a:r>
              <a:rPr lang="en-GB" sz="1600" dirty="0" smtClean="0">
                <a:solidFill>
                  <a:schemeClr val="tx1"/>
                </a:solidFill>
              </a:rPr>
              <a:t>The information you see depends on how your dept. hierarchy structure has been set up. </a:t>
            </a:r>
          </a:p>
          <a:p>
            <a:pPr algn="ctr"/>
            <a:r>
              <a:rPr lang="en-GB" sz="1600" b="1" dirty="0" smtClean="0">
                <a:solidFill>
                  <a:schemeClr val="tx1"/>
                </a:solidFill>
              </a:rPr>
              <a:t>Please see note below re: keeping your hierarchy up to date. </a:t>
            </a:r>
            <a:endParaRPr lang="en-GB" sz="1600" b="1" dirty="0">
              <a:solidFill>
                <a:schemeClr val="tx1"/>
              </a:solidFill>
            </a:endParaRPr>
          </a:p>
        </p:txBody>
      </p:sp>
      <p:pic>
        <p:nvPicPr>
          <p:cNvPr id="1026" name="Picture 2" descr="\\naboo\personalfolders\BlackmanJ\Desktop\staff pane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8833" y="3619007"/>
            <a:ext cx="2370695" cy="261942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1226708" y="4220308"/>
            <a:ext cx="2762251" cy="2162907"/>
          </a:xfrm>
          <a:prstGeom prst="wedgeRoundRectCallout">
            <a:avLst>
              <a:gd name="adj1" fmla="val 111158"/>
              <a:gd name="adj2" fmla="val 29635"/>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Once your organisation  chart is launched click on actions under staff members name to  bring up menu </a:t>
            </a:r>
            <a:r>
              <a:rPr lang="en-GB" sz="1600" dirty="0">
                <a:solidFill>
                  <a:schemeClr val="tx1"/>
                </a:solidFill>
              </a:rPr>
              <a:t>and view </a:t>
            </a:r>
            <a:r>
              <a:rPr lang="en-GB" sz="1600" dirty="0" smtClean="0">
                <a:solidFill>
                  <a:schemeClr val="tx1"/>
                </a:solidFill>
              </a:rPr>
              <a:t>staff members  information directly </a:t>
            </a:r>
            <a:endParaRPr lang="en-GB" sz="1600" dirty="0">
              <a:solidFill>
                <a:schemeClr val="tx1"/>
              </a:solidFill>
            </a:endParaRPr>
          </a:p>
        </p:txBody>
      </p:sp>
    </p:spTree>
    <p:extLst>
      <p:ext uri="{BB962C8B-B14F-4D97-AF65-F5344CB8AC3E}">
        <p14:creationId xmlns:p14="http://schemas.microsoft.com/office/powerpoint/2010/main" val="2683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05912" y="636890"/>
            <a:ext cx="2950172" cy="861774"/>
          </a:xfrm>
          <a:prstGeom prst="rect">
            <a:avLst/>
          </a:prstGeom>
          <a:noFill/>
        </p:spPr>
        <p:txBody>
          <a:bodyPr wrap="square" rtlCol="0">
            <a:spAutoFit/>
          </a:bodyPr>
          <a:lstStyle/>
          <a:p>
            <a:r>
              <a:rPr lang="en-GB" sz="3200" dirty="0" smtClean="0">
                <a:ln w="0"/>
              </a:rPr>
              <a:t>Notifications</a:t>
            </a:r>
          </a:p>
          <a:p>
            <a:endParaRPr lang="en-GB" dirty="0">
              <a:ln w="0"/>
              <a:effectLst>
                <a:outerShdw blurRad="38100" dist="19050" dir="2700000" algn="tl" rotWithShape="0">
                  <a:schemeClr val="dk1">
                    <a:alpha val="40000"/>
                  </a:schemeClr>
                </a:outerShdw>
              </a:effectLst>
            </a:endParaRPr>
          </a:p>
        </p:txBody>
      </p:sp>
      <p:sp>
        <p:nvSpPr>
          <p:cNvPr id="20" name="Right Arrow 19"/>
          <p:cNvSpPr/>
          <p:nvPr/>
        </p:nvSpPr>
        <p:spPr>
          <a:xfrm>
            <a:off x="3758920" y="3214075"/>
            <a:ext cx="689987" cy="482600"/>
          </a:xfrm>
          <a:prstGeom prst="rightArrow">
            <a:avLst/>
          </a:prstGeom>
          <a:noFill/>
          <a:ln w="38100">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3"/>
          <a:srcRect l="74288" b="83570"/>
          <a:stretch/>
        </p:blipFill>
        <p:spPr>
          <a:xfrm>
            <a:off x="2446457" y="1203389"/>
            <a:ext cx="1806741" cy="1142937"/>
          </a:xfrm>
          <a:prstGeom prst="rect">
            <a:avLst/>
          </a:prstGeom>
          <a:ln>
            <a:solidFill>
              <a:srgbClr val="0072C6"/>
            </a:solidFill>
          </a:ln>
        </p:spPr>
      </p:pic>
      <p:pic>
        <p:nvPicPr>
          <p:cNvPr id="2" name="Picture 1"/>
          <p:cNvPicPr>
            <a:picLocks noChangeAspect="1"/>
          </p:cNvPicPr>
          <p:nvPr/>
        </p:nvPicPr>
        <p:blipFill>
          <a:blip r:embed="rId4"/>
          <a:stretch>
            <a:fillRect/>
          </a:stretch>
        </p:blipFill>
        <p:spPr>
          <a:xfrm>
            <a:off x="4743449" y="2846770"/>
            <a:ext cx="3936123" cy="3348038"/>
          </a:xfrm>
          <a:prstGeom prst="rect">
            <a:avLst/>
          </a:prstGeom>
        </p:spPr>
      </p:pic>
      <p:sp>
        <p:nvSpPr>
          <p:cNvPr id="5" name="Rounded Rectangular Callout 4"/>
          <p:cNvSpPr/>
          <p:nvPr/>
        </p:nvSpPr>
        <p:spPr>
          <a:xfrm>
            <a:off x="5275384" y="654571"/>
            <a:ext cx="3499339" cy="1415561"/>
          </a:xfrm>
          <a:prstGeom prst="wedgeRoundRectCallout">
            <a:avLst>
              <a:gd name="adj1" fmla="val -103394"/>
              <a:gd name="adj2" fmla="val 2599"/>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Any notifications will show in the top right hand corner of your manager/supervisor dashboard</a:t>
            </a:r>
            <a:endParaRPr lang="en-GB" dirty="0">
              <a:solidFill>
                <a:schemeClr val="tx1"/>
              </a:solidFill>
            </a:endParaRPr>
          </a:p>
        </p:txBody>
      </p:sp>
      <p:sp>
        <p:nvSpPr>
          <p:cNvPr id="6" name="Rounded Rectangular Callout 5"/>
          <p:cNvSpPr/>
          <p:nvPr/>
        </p:nvSpPr>
        <p:spPr>
          <a:xfrm>
            <a:off x="179686" y="2554164"/>
            <a:ext cx="3402623" cy="1802423"/>
          </a:xfrm>
          <a:prstGeom prst="wedgeRoundRectCallout">
            <a:avLst>
              <a:gd name="adj1" fmla="val 38469"/>
              <a:gd name="adj2" fmla="val -103892"/>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Clicking on the icon will give you a list of all your notifications. Most will be for information only but you are required to acknowledge that you have read them</a:t>
            </a:r>
            <a:endParaRPr lang="en-GB" dirty="0">
              <a:solidFill>
                <a:schemeClr val="tx1"/>
              </a:solidFill>
            </a:endParaRPr>
          </a:p>
        </p:txBody>
      </p:sp>
      <p:sp>
        <p:nvSpPr>
          <p:cNvPr id="3" name="TextBox 2"/>
          <p:cNvSpPr txBox="1"/>
          <p:nvPr/>
        </p:nvSpPr>
        <p:spPr>
          <a:xfrm>
            <a:off x="369275" y="4903177"/>
            <a:ext cx="4079632" cy="1477328"/>
          </a:xfrm>
          <a:prstGeom prst="rect">
            <a:avLst/>
          </a:prstGeom>
          <a:noFill/>
          <a:ln w="38100">
            <a:solidFill>
              <a:schemeClr val="accent1"/>
            </a:solidFill>
          </a:ln>
        </p:spPr>
        <p:txBody>
          <a:bodyPr wrap="square" rtlCol="0">
            <a:spAutoFit/>
          </a:bodyPr>
          <a:lstStyle/>
          <a:p>
            <a:pPr algn="ctr"/>
            <a:r>
              <a:rPr lang="en-GB" dirty="0" smtClean="0"/>
              <a:t>Providing you have an NHS mail address recorded in ESR, notifications will be sent to your ‘in box’ where you can read/action them. </a:t>
            </a:r>
          </a:p>
          <a:p>
            <a:pPr algn="ctr"/>
            <a:r>
              <a:rPr lang="en-GB" dirty="0" smtClean="0"/>
              <a:t>A ‘How to Guide’ is available </a:t>
            </a:r>
            <a:endParaRPr lang="en-GB" dirty="0"/>
          </a:p>
        </p:txBody>
      </p:sp>
    </p:spTree>
    <p:extLst>
      <p:ext uri="{BB962C8B-B14F-4D97-AF65-F5344CB8AC3E}">
        <p14:creationId xmlns:p14="http://schemas.microsoft.com/office/powerpoint/2010/main" val="192601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NHS Blue Palette">
      <a:dk1>
        <a:sysClr val="windowText" lastClr="000000"/>
      </a:dk1>
      <a:lt1>
        <a:sysClr val="window" lastClr="FFFFFF"/>
      </a:lt1>
      <a:dk2>
        <a:srgbClr val="768692"/>
      </a:dk2>
      <a:lt2>
        <a:srgbClr val="E8EDEE"/>
      </a:lt2>
      <a:accent1>
        <a:srgbClr val="005EB8"/>
      </a:accent1>
      <a:accent2>
        <a:srgbClr val="425563"/>
      </a:accent2>
      <a:accent3>
        <a:srgbClr val="78BE20"/>
      </a:accent3>
      <a:accent4>
        <a:srgbClr val="FAE100"/>
      </a:accent4>
      <a:accent5>
        <a:srgbClr val="41B6E6"/>
      </a:accent5>
      <a:accent6>
        <a:srgbClr val="DA291C"/>
      </a:accent6>
      <a:hlink>
        <a:srgbClr val="005EB8"/>
      </a:hlink>
      <a:folHlink>
        <a:srgbClr val="41B6E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1580</TotalTime>
  <Words>1047</Words>
  <Application>Microsoft Office PowerPoint</Application>
  <PresentationFormat>On-screen Show (4:3)</PresentationFormat>
  <Paragraphs>101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timroe</dc:creator>
  <cp:lastModifiedBy>Blackman, Julie</cp:lastModifiedBy>
  <cp:revision>150</cp:revision>
  <cp:lastPrinted>2019-08-13T11:58:16Z</cp:lastPrinted>
  <dcterms:created xsi:type="dcterms:W3CDTF">2016-08-10T21:35:16Z</dcterms:created>
  <dcterms:modified xsi:type="dcterms:W3CDTF">2020-01-16T17:07:28Z</dcterms:modified>
</cp:coreProperties>
</file>